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8" r:id="rId4"/>
  </p:sldMasterIdLst>
  <p:notesMasterIdLst>
    <p:notesMasterId r:id="rId16"/>
  </p:notesMasterIdLst>
  <p:sldIdLst>
    <p:sldId id="278" r:id="rId5"/>
    <p:sldId id="279" r:id="rId6"/>
    <p:sldId id="280" r:id="rId7"/>
    <p:sldId id="281" r:id="rId8"/>
    <p:sldId id="283" r:id="rId9"/>
    <p:sldId id="287" r:id="rId10"/>
    <p:sldId id="288" r:id="rId11"/>
    <p:sldId id="282" r:id="rId12"/>
    <p:sldId id="286" r:id="rId13"/>
    <p:sldId id="289" r:id="rId14"/>
    <p:sldId id="285" r:id="rId15"/>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userDrawn="1">
          <p15:clr>
            <a:srgbClr val="A4A3A4"/>
          </p15:clr>
        </p15:guide>
        <p15:guide id="2" pos="456" userDrawn="1">
          <p15:clr>
            <a:srgbClr val="A4A3A4"/>
          </p15:clr>
        </p15:guide>
        <p15:guide id="3" orient="horz" pos="2616" userDrawn="1">
          <p15:clr>
            <a:srgbClr val="A4A3A4"/>
          </p15:clr>
        </p15:guide>
        <p15:guide id="4" orient="horz" pos="3264" userDrawn="1">
          <p15:clr>
            <a:srgbClr val="A4A3A4"/>
          </p15:clr>
        </p15:guide>
        <p15:guide id="5" pos="6912" userDrawn="1">
          <p15:clr>
            <a:srgbClr val="A4A3A4"/>
          </p15:clr>
        </p15:guide>
        <p15:guide id="6" orient="horz" pos="2136" userDrawn="1">
          <p15:clr>
            <a:srgbClr val="A4A3A4"/>
          </p15:clr>
        </p15:guide>
        <p15:guide id="7" orient="horz" pos="4008" userDrawn="1">
          <p15:clr>
            <a:srgbClr val="A4A3A4"/>
          </p15:clr>
        </p15:guide>
        <p15:guide id="8" orient="horz" pos="1152" userDrawn="1">
          <p15:clr>
            <a:srgbClr val="A4A3A4"/>
          </p15:clr>
        </p15:guide>
        <p15:guide id="9" orient="horz" pos="2352" userDrawn="1">
          <p15:clr>
            <a:srgbClr val="A4A3A4"/>
          </p15:clr>
        </p15:guide>
        <p15:guide id="10" orient="horz" pos="1512" userDrawn="1">
          <p15:clr>
            <a:srgbClr val="A4A3A4"/>
          </p15:clr>
        </p15:guide>
        <p15:guide id="11" pos="7680" userDrawn="1">
          <p15:clr>
            <a:srgbClr val="A4A3A4"/>
          </p15:clr>
        </p15:guide>
        <p15:guide id="12" pos="6696" userDrawn="1">
          <p15:clr>
            <a:srgbClr val="A4A3A4"/>
          </p15:clr>
        </p15:guide>
        <p15:guide id="13" pos="1008" userDrawn="1">
          <p15:clr>
            <a:srgbClr val="A4A3A4"/>
          </p15:clr>
        </p15:guide>
        <p15:guide id="14" pos="1584"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4" orient="horz" pos="960" userDrawn="1">
          <p15:clr>
            <a:srgbClr val="A4A3A4"/>
          </p15:clr>
        </p15:guide>
        <p15:guide id="25" pos="5256" userDrawn="1">
          <p15:clr>
            <a:srgbClr val="A4A3A4"/>
          </p15:clr>
        </p15:guide>
        <p15:guide id="26" pos="7261"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6"/>
      </p:cViewPr>
      <p:guideLst>
        <p:guide/>
        <p:guide pos="456"/>
        <p:guide orient="horz" pos="2616"/>
        <p:guide orient="horz" pos="3264"/>
        <p:guide pos="6912"/>
        <p:guide orient="horz" pos="2136"/>
        <p:guide orient="horz" pos="4008"/>
        <p:guide orient="horz" pos="1152"/>
        <p:guide orient="horz" pos="2352"/>
        <p:guide orient="horz" pos="1512"/>
        <p:guide pos="7680"/>
        <p:guide pos="6696"/>
        <p:guide pos="1008"/>
        <p:guide pos="1584"/>
        <p:guide pos="2136"/>
        <p:guide pos="2760"/>
        <p:guide pos="3288"/>
        <p:guide pos="4032"/>
        <p:guide pos="4392"/>
        <p:guide pos="4944"/>
        <p:guide pos="5544"/>
        <p:guide pos="6072"/>
        <p:guide orient="horz" pos="2448"/>
        <p:guide orient="horz" pos="960"/>
        <p:guide pos="5256"/>
        <p:guide pos="7261"/>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GB" dirty="0"/>
              <a:t>TH</a:t>
            </a:r>
          </a:p>
        </p:txBody>
      </p:sp>
    </p:spTree>
    <p:extLst>
      <p:ext uri="{BB962C8B-B14F-4D97-AF65-F5344CB8AC3E}">
        <p14:creationId xmlns:p14="http://schemas.microsoft.com/office/powerpoint/2010/main" val="34528005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GB" dirty="0"/>
              <a:t>TH</a:t>
            </a:r>
          </a:p>
        </p:txBody>
      </p:sp>
    </p:spTree>
    <p:extLst>
      <p:ext uri="{BB962C8B-B14F-4D97-AF65-F5344CB8AC3E}">
        <p14:creationId xmlns:p14="http://schemas.microsoft.com/office/powerpoint/2010/main" val="9429626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GB" dirty="0"/>
              <a:t>SH</a:t>
            </a:r>
          </a:p>
        </p:txBody>
      </p:sp>
    </p:spTree>
    <p:extLst>
      <p:ext uri="{BB962C8B-B14F-4D97-AF65-F5344CB8AC3E}">
        <p14:creationId xmlns:p14="http://schemas.microsoft.com/office/powerpoint/2010/main" val="7806275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GB" dirty="0"/>
              <a:t>BD – Reminder to say boys and girls need to bring separate trousers and tops for PE to change. Girls need to be able to take put and put back in earrings </a:t>
            </a:r>
          </a:p>
        </p:txBody>
      </p:sp>
    </p:spTree>
    <p:extLst>
      <p:ext uri="{BB962C8B-B14F-4D97-AF65-F5344CB8AC3E}">
        <p14:creationId xmlns:p14="http://schemas.microsoft.com/office/powerpoint/2010/main" val="4310311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GB" dirty="0"/>
              <a:t>TH</a:t>
            </a:r>
          </a:p>
        </p:txBody>
      </p:sp>
    </p:spTree>
    <p:extLst>
      <p:ext uri="{BB962C8B-B14F-4D97-AF65-F5344CB8AC3E}">
        <p14:creationId xmlns:p14="http://schemas.microsoft.com/office/powerpoint/2010/main" val="5108394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GB" dirty="0"/>
              <a:t>TH – Or email the office and they direct to us</a:t>
            </a:r>
          </a:p>
        </p:txBody>
      </p:sp>
    </p:spTree>
    <p:extLst>
      <p:ext uri="{BB962C8B-B14F-4D97-AF65-F5344CB8AC3E}">
        <p14:creationId xmlns:p14="http://schemas.microsoft.com/office/powerpoint/2010/main" val="6827364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GB" dirty="0"/>
              <a:t>TH</a:t>
            </a:r>
          </a:p>
        </p:txBody>
      </p:sp>
    </p:spTree>
    <p:extLst>
      <p:ext uri="{BB962C8B-B14F-4D97-AF65-F5344CB8AC3E}">
        <p14:creationId xmlns:p14="http://schemas.microsoft.com/office/powerpoint/2010/main" val="36533532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GB" dirty="0"/>
              <a:t>SH</a:t>
            </a:r>
          </a:p>
        </p:txBody>
      </p:sp>
    </p:spTree>
    <p:extLst>
      <p:ext uri="{BB962C8B-B14F-4D97-AF65-F5344CB8AC3E}">
        <p14:creationId xmlns:p14="http://schemas.microsoft.com/office/powerpoint/2010/main" val="29673307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GB" dirty="0"/>
              <a:t>BD</a:t>
            </a:r>
          </a:p>
        </p:txBody>
      </p:sp>
    </p:spTree>
    <p:extLst>
      <p:ext uri="{BB962C8B-B14F-4D97-AF65-F5344CB8AC3E}">
        <p14:creationId xmlns:p14="http://schemas.microsoft.com/office/powerpoint/2010/main" val="251256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GB" dirty="0"/>
              <a:t>TH – Arriving too early – Season change, darker mornings, no adults and car park being in use</a:t>
            </a:r>
          </a:p>
        </p:txBody>
      </p:sp>
    </p:spTree>
    <p:extLst>
      <p:ext uri="{BB962C8B-B14F-4D97-AF65-F5344CB8AC3E}">
        <p14:creationId xmlns:p14="http://schemas.microsoft.com/office/powerpoint/2010/main" val="3064579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A2884C-63D6-49F9-8B9A-2B0E4E298C0C}"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C50632-0472-4642-831F-B22968239371}" type="slidenum">
              <a:rPr lang="en-GB" smtClean="0"/>
              <a:t>‹#›</a:t>
            </a:fld>
            <a:endParaRPr lang="en-GB"/>
          </a:p>
        </p:txBody>
      </p:sp>
      <p:sp>
        <p:nvSpPr>
          <p:cNvPr id="18" name="Freeform: Shape 19">
            <a:extLst>
              <a:ext uri="{FF2B5EF4-FFF2-40B4-BE49-F238E27FC236}">
                <a16:creationId xmlns:a16="http://schemas.microsoft.com/office/drawing/2014/main" id="{E66FD7FF-2869-7902-36B2-2B229AB9AB19}"/>
              </a:ext>
            </a:extLst>
          </p:cNvPr>
          <p:cNvSpPr/>
          <p:nvPr userDrawn="1"/>
        </p:nvSpPr>
        <p:spPr>
          <a:xfrm>
            <a:off x="1600201" y="1153228"/>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28" name="Freeform: Shape 17">
            <a:extLst>
              <a:ext uri="{FF2B5EF4-FFF2-40B4-BE49-F238E27FC236}">
                <a16:creationId xmlns:a16="http://schemas.microsoft.com/office/drawing/2014/main" id="{B1457C88-4472-81CF-02AF-4421E0A3084B}"/>
              </a:ext>
            </a:extLst>
          </p:cNvPr>
          <p:cNvSpPr/>
          <p:nvPr userDrawn="1"/>
        </p:nvSpPr>
        <p:spPr>
          <a:xfrm>
            <a:off x="2795588"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Tree>
    <p:extLst>
      <p:ext uri="{BB962C8B-B14F-4D97-AF65-F5344CB8AC3E}">
        <p14:creationId xmlns:p14="http://schemas.microsoft.com/office/powerpoint/2010/main" val="857993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A2884C-63D6-49F9-8B9A-2B0E4E298C0C}" type="datetimeFigureOut">
              <a:rPr lang="en-GB" smtClean="0"/>
              <a:t>11/09/2026</a:t>
            </a:fld>
            <a:endParaRPr lang="en-GB"/>
          </a:p>
        </p:txBody>
      </p:sp>
      <p:sp>
        <p:nvSpPr>
          <p:cNvPr id="5" name="Footer Placeholder 4"/>
          <p:cNvSpPr>
            <a:spLocks noGrp="1"/>
          </p:cNvSpPr>
          <p:nvPr>
            <p:ph type="ftr" sz="quarter" idx="11"/>
          </p:nvPr>
        </p:nvSpPr>
        <p:spPr/>
        <p:txBody>
          <a:bodyPr/>
          <a:lstStyle/>
          <a:p>
            <a:r>
              <a:rPr lang="en-US"/>
              <a:t>Presentation title</a:t>
            </a:r>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a:p>
        </p:txBody>
      </p:sp>
    </p:spTree>
    <p:extLst>
      <p:ext uri="{BB962C8B-B14F-4D97-AF65-F5344CB8AC3E}">
        <p14:creationId xmlns:p14="http://schemas.microsoft.com/office/powerpoint/2010/main" val="1680093863"/>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A2884C-63D6-49F9-8B9A-2B0E4E298C0C}"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FC50632-0472-4642-831F-B22968239371}" type="slidenum">
              <a:rPr lang="en-GB" smtClean="0"/>
              <a:t>‹#›</a:t>
            </a:fld>
            <a:endParaRPr lang="en-GB"/>
          </a:p>
        </p:txBody>
      </p:sp>
      <p:sp>
        <p:nvSpPr>
          <p:cNvPr id="7" name="Freeform: Shape 33">
            <a:extLst>
              <a:ext uri="{FF2B5EF4-FFF2-40B4-BE49-F238E27FC236}">
                <a16:creationId xmlns:a16="http://schemas.microsoft.com/office/drawing/2014/main" id="{3D352B04-96E6-839B-9D92-EE98385C4D49}"/>
              </a:ext>
            </a:extLst>
          </p:cNvPr>
          <p:cNvSpPr/>
          <p:nvPr userDrawn="1"/>
        </p:nvSpPr>
        <p:spPr>
          <a:xfrm>
            <a:off x="2062836" y="686475"/>
            <a:ext cx="7774629" cy="6193018"/>
          </a:xfrm>
          <a:custGeom>
            <a:avLst/>
            <a:gdLst>
              <a:gd name="connsiteX0" fmla="*/ 3887320 w 7774629"/>
              <a:gd name="connsiteY0" fmla="*/ 0 h 6193018"/>
              <a:gd name="connsiteX1" fmla="*/ 7774629 w 7774629"/>
              <a:gd name="connsiteY1" fmla="*/ 3884811 h 6193018"/>
              <a:gd name="connsiteX2" fmla="*/ 7774629 w 7774629"/>
              <a:gd name="connsiteY2" fmla="*/ 6193018 h 6193018"/>
              <a:gd name="connsiteX3" fmla="*/ 0 w 7774629"/>
              <a:gd name="connsiteY3" fmla="*/ 6193018 h 6193018"/>
              <a:gd name="connsiteX4" fmla="*/ 0 w 7774629"/>
              <a:gd name="connsiteY4" fmla="*/ 3884811 h 6193018"/>
              <a:gd name="connsiteX5" fmla="*/ 3887320 w 7774629"/>
              <a:gd name="connsiteY5" fmla="*/ 0 h 619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74629" h="6193018">
                <a:moveTo>
                  <a:pt x="3887320" y="0"/>
                </a:moveTo>
                <a:cubicBezTo>
                  <a:pt x="6034243" y="0"/>
                  <a:pt x="7774629" y="1739299"/>
                  <a:pt x="7774629" y="3884811"/>
                </a:cubicBezTo>
                <a:lnTo>
                  <a:pt x="7774629" y="6193018"/>
                </a:lnTo>
                <a:lnTo>
                  <a:pt x="0" y="6193018"/>
                </a:lnTo>
                <a:lnTo>
                  <a:pt x="0" y="3884811"/>
                </a:lnTo>
                <a:cubicBezTo>
                  <a:pt x="0" y="1739299"/>
                  <a:pt x="1740414" y="0"/>
                  <a:pt x="3887320" y="0"/>
                </a:cubicBezTo>
                <a:close/>
              </a:path>
            </a:pathLst>
          </a:custGeom>
          <a:solidFill>
            <a:schemeClr val="accent2">
              <a:lumMod val="20000"/>
              <a:lumOff val="80000"/>
              <a:alpha val="99000"/>
            </a:schemeClr>
          </a:solidFill>
          <a:ln w="543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8" name="Freeform: Shape 45">
            <a:extLst>
              <a:ext uri="{FF2B5EF4-FFF2-40B4-BE49-F238E27FC236}">
                <a16:creationId xmlns:a16="http://schemas.microsoft.com/office/drawing/2014/main" id="{723D98FB-5EB7-A8DF-8470-B23A80D669E4}"/>
              </a:ext>
            </a:extLst>
          </p:cNvPr>
          <p:cNvSpPr/>
          <p:nvPr userDrawn="1"/>
        </p:nvSpPr>
        <p:spPr>
          <a:xfrm>
            <a:off x="7610252" y="1"/>
            <a:ext cx="2273668" cy="3147998"/>
          </a:xfrm>
          <a:custGeom>
            <a:avLst/>
            <a:gdLst>
              <a:gd name="connsiteX0" fmla="*/ 183295 w 2273668"/>
              <a:gd name="connsiteY0" fmla="*/ 0 h 3147998"/>
              <a:gd name="connsiteX1" fmla="*/ 2273668 w 2273668"/>
              <a:gd name="connsiteY1" fmla="*/ 0 h 3147998"/>
              <a:gd name="connsiteX2" fmla="*/ 2273668 w 2273668"/>
              <a:gd name="connsiteY2" fmla="*/ 3147998 h 3147998"/>
              <a:gd name="connsiteX3" fmla="*/ 2096300 w 2273668"/>
              <a:gd name="connsiteY3" fmla="*/ 3147998 h 3147998"/>
              <a:gd name="connsiteX4" fmla="*/ 2033714 w 2273668"/>
              <a:gd name="connsiteY4" fmla="*/ 3144814 h 3147998"/>
              <a:gd name="connsiteX5" fmla="*/ 0 w 2273668"/>
              <a:gd name="connsiteY5" fmla="*/ 886966 h 3147998"/>
              <a:gd name="connsiteX6" fmla="*/ 178732 w 2273668"/>
              <a:gd name="connsiteY6" fmla="*/ 9417 h 314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73668" h="3147998">
                <a:moveTo>
                  <a:pt x="183295" y="0"/>
                </a:moveTo>
                <a:lnTo>
                  <a:pt x="2273668" y="0"/>
                </a:lnTo>
                <a:lnTo>
                  <a:pt x="2273668" y="3147998"/>
                </a:lnTo>
                <a:lnTo>
                  <a:pt x="2096300" y="3147998"/>
                </a:lnTo>
                <a:lnTo>
                  <a:pt x="2033714" y="3144814"/>
                </a:lnTo>
                <a:cubicBezTo>
                  <a:pt x="895944" y="3028420"/>
                  <a:pt x="0" y="2060597"/>
                  <a:pt x="0" y="886966"/>
                </a:cubicBezTo>
                <a:cubicBezTo>
                  <a:pt x="0" y="576250"/>
                  <a:pt x="63712" y="279606"/>
                  <a:pt x="178732" y="9417"/>
                </a:cubicBez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pPr lvl="0"/>
            <a:endParaRPr lang="en-US">
              <a:solidFill>
                <a:schemeClr val="tx1"/>
              </a:solidFill>
            </a:endParaRPr>
          </a:p>
        </p:txBody>
      </p:sp>
      <p:sp>
        <p:nvSpPr>
          <p:cNvPr id="9" name="Freeform: Shape 42">
            <a:extLst>
              <a:ext uri="{FF2B5EF4-FFF2-40B4-BE49-F238E27FC236}">
                <a16:creationId xmlns:a16="http://schemas.microsoft.com/office/drawing/2014/main" id="{4550F3CE-BAE9-3916-42CA-F4D906FA5173}"/>
              </a:ext>
            </a:extLst>
          </p:cNvPr>
          <p:cNvSpPr/>
          <p:nvPr userDrawn="1"/>
        </p:nvSpPr>
        <p:spPr>
          <a:xfrm>
            <a:off x="9883919" y="2"/>
            <a:ext cx="2254928" cy="3141557"/>
          </a:xfrm>
          <a:custGeom>
            <a:avLst/>
            <a:gdLst>
              <a:gd name="connsiteX0" fmla="*/ 0 w 2254928"/>
              <a:gd name="connsiteY0" fmla="*/ 0 h 3141557"/>
              <a:gd name="connsiteX1" fmla="*/ 2080472 w 2254928"/>
              <a:gd name="connsiteY1" fmla="*/ 0 h 3141557"/>
              <a:gd name="connsiteX2" fmla="*/ 2154269 w 2254928"/>
              <a:gd name="connsiteY2" fmla="*/ 202607 h 3141557"/>
              <a:gd name="connsiteX3" fmla="*/ 2254928 w 2254928"/>
              <a:gd name="connsiteY3" fmla="*/ 871976 h 3141557"/>
              <a:gd name="connsiteX4" fmla="*/ 231934 w 2254928"/>
              <a:gd name="connsiteY4" fmla="*/ 3128339 h 3141557"/>
              <a:gd name="connsiteX5" fmla="*/ 19 w 2254928"/>
              <a:gd name="connsiteY5" fmla="*/ 3141557 h 3141557"/>
              <a:gd name="connsiteX6" fmla="*/ 0 w 2254928"/>
              <a:gd name="connsiteY6" fmla="*/ 3141557 h 3141557"/>
              <a:gd name="connsiteX7" fmla="*/ 0 w 2254928"/>
              <a:gd name="connsiteY7" fmla="*/ 2729990 h 3141557"/>
              <a:gd name="connsiteX8" fmla="*/ 0 w 2254928"/>
              <a:gd name="connsiteY8" fmla="*/ 2344136 h 3141557"/>
              <a:gd name="connsiteX9" fmla="*/ 0 w 2254928"/>
              <a:gd name="connsiteY9" fmla="*/ 1983167 h 3141557"/>
              <a:gd name="connsiteX10" fmla="*/ 0 w 2254928"/>
              <a:gd name="connsiteY10" fmla="*/ 1646252 h 3141557"/>
              <a:gd name="connsiteX11" fmla="*/ 0 w 2254928"/>
              <a:gd name="connsiteY11" fmla="*/ 1332565 h 3141557"/>
              <a:gd name="connsiteX12" fmla="*/ 0 w 2254928"/>
              <a:gd name="connsiteY12" fmla="*/ 1041273 h 3141557"/>
              <a:gd name="connsiteX13" fmla="*/ 0 w 2254928"/>
              <a:gd name="connsiteY13" fmla="*/ 771549 h 3141557"/>
              <a:gd name="connsiteX14" fmla="*/ 0 w 2254928"/>
              <a:gd name="connsiteY14" fmla="*/ 522561 h 3141557"/>
              <a:gd name="connsiteX15" fmla="*/ 0 w 2254928"/>
              <a:gd name="connsiteY15" fmla="*/ 293482 h 3141557"/>
              <a:gd name="connsiteX16" fmla="*/ 0 w 2254928"/>
              <a:gd name="connsiteY16" fmla="*/ 83481 h 314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54928" h="3141557">
                <a:moveTo>
                  <a:pt x="0" y="0"/>
                </a:moveTo>
                <a:lnTo>
                  <a:pt x="2080472" y="0"/>
                </a:lnTo>
                <a:lnTo>
                  <a:pt x="2154269" y="202607"/>
                </a:lnTo>
                <a:cubicBezTo>
                  <a:pt x="2219730" y="414134"/>
                  <a:pt x="2254928" y="638939"/>
                  <a:pt x="2254928" y="871976"/>
                </a:cubicBezTo>
                <a:cubicBezTo>
                  <a:pt x="2254928" y="2045607"/>
                  <a:pt x="1374977" y="3005515"/>
                  <a:pt x="231934" y="3128339"/>
                </a:cubicBezTo>
                <a:lnTo>
                  <a:pt x="19" y="3141557"/>
                </a:lnTo>
                <a:lnTo>
                  <a:pt x="0" y="3141557"/>
                </a:lnTo>
                <a:lnTo>
                  <a:pt x="0" y="2729990"/>
                </a:lnTo>
                <a:lnTo>
                  <a:pt x="0" y="2344136"/>
                </a:lnTo>
                <a:lnTo>
                  <a:pt x="0" y="1983167"/>
                </a:lnTo>
                <a:lnTo>
                  <a:pt x="0" y="1646252"/>
                </a:lnTo>
                <a:lnTo>
                  <a:pt x="0" y="1332565"/>
                </a:lnTo>
                <a:lnTo>
                  <a:pt x="0" y="1041273"/>
                </a:lnTo>
                <a:lnTo>
                  <a:pt x="0" y="771549"/>
                </a:lnTo>
                <a:lnTo>
                  <a:pt x="0" y="522561"/>
                </a:lnTo>
                <a:lnTo>
                  <a:pt x="0" y="293482"/>
                </a:lnTo>
                <a:lnTo>
                  <a:pt x="0" y="83481"/>
                </a:lnTo>
                <a:close/>
              </a:path>
            </a:pathLst>
          </a:custGeom>
          <a:solidFill>
            <a:schemeClr val="accent6"/>
          </a:solidFill>
          <a:ln>
            <a:noFill/>
          </a:ln>
        </p:spPr>
        <p:txBody>
          <a:bodyPr vert="horz" wrap="square" lIns="91440" tIns="45720" rIns="91440" bIns="45720" numCol="1" anchor="t" anchorCtr="0" compatLnSpc="1">
            <a:prstTxWarp prst="textNoShape">
              <a:avLst/>
            </a:prstTxWarp>
            <a:noAutofit/>
          </a:bodyPr>
          <a:lstStyle/>
          <a:p>
            <a:pPr lvl="0"/>
            <a:endParaRPr lang="en-US">
              <a:solidFill>
                <a:schemeClr val="tx1"/>
              </a:solidFill>
            </a:endParaRPr>
          </a:p>
        </p:txBody>
      </p:sp>
      <p:sp>
        <p:nvSpPr>
          <p:cNvPr id="10" name="Freeform: Shape 48">
            <a:extLst>
              <a:ext uri="{FF2B5EF4-FFF2-40B4-BE49-F238E27FC236}">
                <a16:creationId xmlns:a16="http://schemas.microsoft.com/office/drawing/2014/main" id="{D83F65A0-0C52-48AD-DC5D-B5D3BF3CC188}"/>
              </a:ext>
            </a:extLst>
          </p:cNvPr>
          <p:cNvSpPr/>
          <p:nvPr userDrawn="1"/>
        </p:nvSpPr>
        <p:spPr>
          <a:xfrm>
            <a:off x="8395730" y="2"/>
            <a:ext cx="2959203" cy="2352793"/>
          </a:xfrm>
          <a:custGeom>
            <a:avLst/>
            <a:gdLst>
              <a:gd name="connsiteX0" fmla="*/ 289830 w 2959203"/>
              <a:gd name="connsiteY0" fmla="*/ 0 h 2352793"/>
              <a:gd name="connsiteX1" fmla="*/ 2669374 w 2959203"/>
              <a:gd name="connsiteY1" fmla="*/ 0 h 2352793"/>
              <a:gd name="connsiteX2" fmla="*/ 2706511 w 2959203"/>
              <a:gd name="connsiteY2" fmla="*/ 49584 h 2352793"/>
              <a:gd name="connsiteX3" fmla="*/ 2951565 w 2959203"/>
              <a:gd name="connsiteY3" fmla="*/ 724493 h 2352793"/>
              <a:gd name="connsiteX4" fmla="*/ 2959203 w 2959203"/>
              <a:gd name="connsiteY4" fmla="*/ 875514 h 2352793"/>
              <a:gd name="connsiteX5" fmla="*/ 2959203 w 2959203"/>
              <a:gd name="connsiteY5" fmla="*/ 875554 h 2352793"/>
              <a:gd name="connsiteX6" fmla="*/ 2951565 w 2959203"/>
              <a:gd name="connsiteY6" fmla="*/ 1026575 h 2352793"/>
              <a:gd name="connsiteX7" fmla="*/ 1479602 w 2959203"/>
              <a:gd name="connsiteY7" fmla="*/ 2352793 h 2352793"/>
              <a:gd name="connsiteX8" fmla="*/ 0 w 2959203"/>
              <a:gd name="connsiteY8" fmla="*/ 875534 h 2352793"/>
              <a:gd name="connsiteX9" fmla="*/ 252694 w 2959203"/>
              <a:gd name="connsiteY9" fmla="*/ 49584 h 235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59203" h="2352793">
                <a:moveTo>
                  <a:pt x="289830" y="0"/>
                </a:moveTo>
                <a:lnTo>
                  <a:pt x="2669374" y="0"/>
                </a:lnTo>
                <a:lnTo>
                  <a:pt x="2706511" y="49584"/>
                </a:lnTo>
                <a:cubicBezTo>
                  <a:pt x="2839459" y="246061"/>
                  <a:pt x="2926309" y="476187"/>
                  <a:pt x="2951565" y="724493"/>
                </a:cubicBezTo>
                <a:lnTo>
                  <a:pt x="2959203" y="875514"/>
                </a:lnTo>
                <a:lnTo>
                  <a:pt x="2959203" y="875554"/>
                </a:lnTo>
                <a:lnTo>
                  <a:pt x="2951565" y="1026575"/>
                </a:lnTo>
                <a:cubicBezTo>
                  <a:pt x="2875795" y="1771492"/>
                  <a:pt x="2245691" y="2352793"/>
                  <a:pt x="1479602" y="2352793"/>
                </a:cubicBezTo>
                <a:cubicBezTo>
                  <a:pt x="662440" y="2352793"/>
                  <a:pt x="0" y="1691401"/>
                  <a:pt x="0" y="875534"/>
                </a:cubicBezTo>
                <a:cubicBezTo>
                  <a:pt x="0" y="569583"/>
                  <a:pt x="93156" y="285356"/>
                  <a:pt x="252694" y="49584"/>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a:solidFill>
                <a:schemeClr val="tx1"/>
              </a:solidFill>
            </a:endParaRPr>
          </a:p>
        </p:txBody>
      </p:sp>
      <p:sp>
        <p:nvSpPr>
          <p:cNvPr id="11" name="Freeform: Shape 39">
            <a:extLst>
              <a:ext uri="{FF2B5EF4-FFF2-40B4-BE49-F238E27FC236}">
                <a16:creationId xmlns:a16="http://schemas.microsoft.com/office/drawing/2014/main" id="{F8FA7F58-C470-6376-9DB1-DE7034C491E8}"/>
              </a:ext>
            </a:extLst>
          </p:cNvPr>
          <p:cNvSpPr/>
          <p:nvPr userDrawn="1"/>
        </p:nvSpPr>
        <p:spPr>
          <a:xfrm>
            <a:off x="1390854" y="3130662"/>
            <a:ext cx="3106248" cy="3748831"/>
          </a:xfrm>
          <a:custGeom>
            <a:avLst/>
            <a:gdLst>
              <a:gd name="connsiteX0" fmla="*/ 0 w 3106248"/>
              <a:gd name="connsiteY0" fmla="*/ 0 h 3748831"/>
              <a:gd name="connsiteX1" fmla="*/ 3106248 w 3106248"/>
              <a:gd name="connsiteY1" fmla="*/ 3748831 h 3748831"/>
              <a:gd name="connsiteX2" fmla="*/ 0 w 3106248"/>
              <a:gd name="connsiteY2" fmla="*/ 3748831 h 3748831"/>
            </a:gdLst>
            <a:ahLst/>
            <a:cxnLst>
              <a:cxn ang="0">
                <a:pos x="connsiteX0" y="connsiteY0"/>
              </a:cxn>
              <a:cxn ang="0">
                <a:pos x="connsiteX1" y="connsiteY1"/>
              </a:cxn>
              <a:cxn ang="0">
                <a:pos x="connsiteX2" y="connsiteY2"/>
              </a:cxn>
            </a:cxnLst>
            <a:rect l="l" t="t" r="r" b="b"/>
            <a:pathLst>
              <a:path w="3106248" h="3748831">
                <a:moveTo>
                  <a:pt x="0" y="0"/>
                </a:moveTo>
                <a:lnTo>
                  <a:pt x="3106248" y="3748831"/>
                </a:lnTo>
                <a:lnTo>
                  <a:pt x="0" y="3748831"/>
                </a:lnTo>
                <a:close/>
              </a:path>
            </a:pathLst>
          </a:custGeom>
          <a:solidFill>
            <a:schemeClr val="accent2">
              <a:alpha val="99000"/>
            </a:schemeClr>
          </a:solidFill>
          <a:ln>
            <a:noFill/>
          </a:ln>
        </p:spPr>
        <p:txBody>
          <a:bodyPr vert="horz" wrap="square" lIns="91440" tIns="45720" rIns="91440" bIns="45720" numCol="1" anchor="t" anchorCtr="0" compatLnSpc="1">
            <a:prstTxWarp prst="textNoShape">
              <a:avLst/>
            </a:prstTxWarp>
            <a:noAutofit/>
          </a:bodyPr>
          <a:lstStyle/>
          <a:p>
            <a:pPr lvl="0"/>
            <a:endParaRPr lang="en-US">
              <a:solidFill>
                <a:schemeClr val="tx1"/>
              </a:solidFill>
            </a:endParaRPr>
          </a:p>
        </p:txBody>
      </p:sp>
      <p:sp>
        <p:nvSpPr>
          <p:cNvPr id="12" name="Freeform: Shape 36">
            <a:extLst>
              <a:ext uri="{FF2B5EF4-FFF2-40B4-BE49-F238E27FC236}">
                <a16:creationId xmlns:a16="http://schemas.microsoft.com/office/drawing/2014/main" id="{B27C9E57-563E-7980-7B3C-45FAD9C386F4}"/>
              </a:ext>
            </a:extLst>
          </p:cNvPr>
          <p:cNvSpPr/>
          <p:nvPr userDrawn="1"/>
        </p:nvSpPr>
        <p:spPr>
          <a:xfrm>
            <a:off x="0" y="3130661"/>
            <a:ext cx="1400640" cy="3748832"/>
          </a:xfrm>
          <a:custGeom>
            <a:avLst/>
            <a:gdLst>
              <a:gd name="connsiteX0" fmla="*/ 1400640 w 1400640"/>
              <a:gd name="connsiteY0" fmla="*/ 0 h 3748832"/>
              <a:gd name="connsiteX1" fmla="*/ 1400640 w 1400640"/>
              <a:gd name="connsiteY1" fmla="*/ 3748832 h 3748832"/>
              <a:gd name="connsiteX2" fmla="*/ 0 w 1400640"/>
              <a:gd name="connsiteY2" fmla="*/ 3748832 h 3748832"/>
              <a:gd name="connsiteX3" fmla="*/ 0 w 1400640"/>
              <a:gd name="connsiteY3" fmla="*/ 1684743 h 3748832"/>
            </a:gdLst>
            <a:ahLst/>
            <a:cxnLst>
              <a:cxn ang="0">
                <a:pos x="connsiteX0" y="connsiteY0"/>
              </a:cxn>
              <a:cxn ang="0">
                <a:pos x="connsiteX1" y="connsiteY1"/>
              </a:cxn>
              <a:cxn ang="0">
                <a:pos x="connsiteX2" y="connsiteY2"/>
              </a:cxn>
              <a:cxn ang="0">
                <a:pos x="connsiteX3" y="connsiteY3"/>
              </a:cxn>
            </a:cxnLst>
            <a:rect l="l" t="t" r="r" b="b"/>
            <a:pathLst>
              <a:path w="1400640" h="3748832">
                <a:moveTo>
                  <a:pt x="1400640" y="0"/>
                </a:moveTo>
                <a:lnTo>
                  <a:pt x="1400640" y="3748832"/>
                </a:lnTo>
                <a:lnTo>
                  <a:pt x="0" y="3748832"/>
                </a:lnTo>
                <a:lnTo>
                  <a:pt x="0" y="168474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p>
        </p:txBody>
      </p:sp>
    </p:spTree>
    <p:extLst>
      <p:ext uri="{BB962C8B-B14F-4D97-AF65-F5344CB8AC3E}">
        <p14:creationId xmlns:p14="http://schemas.microsoft.com/office/powerpoint/2010/main" val="1907007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A2884C-63D6-49F9-8B9A-2B0E4E298C0C}" type="datetimeFigureOut">
              <a:rPr lang="en-GB" smtClean="0"/>
              <a:t>11/09/2026</a:t>
            </a:fld>
            <a:endParaRPr lang="en-GB"/>
          </a:p>
        </p:txBody>
      </p:sp>
      <p:sp>
        <p:nvSpPr>
          <p:cNvPr id="6" name="Footer Placeholder 5"/>
          <p:cNvSpPr>
            <a:spLocks noGrp="1"/>
          </p:cNvSpPr>
          <p:nvPr>
            <p:ph type="ftr" sz="quarter" idx="11"/>
          </p:nvPr>
        </p:nvSpPr>
        <p:spPr/>
        <p:txBody>
          <a:bodyPr/>
          <a:lstStyle/>
          <a:p>
            <a:r>
              <a:rPr lang="en-US"/>
              <a:t>Presentation title</a:t>
            </a:r>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a:p>
        </p:txBody>
      </p:sp>
    </p:spTree>
    <p:extLst>
      <p:ext uri="{BB962C8B-B14F-4D97-AF65-F5344CB8AC3E}">
        <p14:creationId xmlns:p14="http://schemas.microsoft.com/office/powerpoint/2010/main" val="377615005"/>
      </p:ext>
    </p:extLst>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A2884C-63D6-49F9-8B9A-2B0E4E298C0C}" type="datetimeFigureOut">
              <a:rPr lang="en-GB" smtClean="0"/>
              <a:t>11/09/2026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
        <p:nvSpPr>
          <p:cNvPr id="10" name="Image 0" descr="preencoded.png">
            <a:extLst>
              <a:ext uri="{FF2B5EF4-FFF2-40B4-BE49-F238E27FC236}">
                <a16:creationId xmlns:a16="http://schemas.microsoft.com/office/drawing/2014/main" id="{CD2D664E-6702-6607-A37E-2E996144917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a:p>
        </p:txBody>
      </p:sp>
      <p:pic>
        <p:nvPicPr>
          <p:cNvPr id="11" name="Image 1" descr="preencoded.png">
            <a:extLst>
              <a:ext uri="{FF2B5EF4-FFF2-40B4-BE49-F238E27FC236}">
                <a16:creationId xmlns:a16="http://schemas.microsoft.com/office/drawing/2014/main" id="{951C5737-DF7E-D671-AC74-9E488335BCA2}"/>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p:blipFill>
        <p:spPr>
          <a:xfrm>
            <a:off x="1703311" y="-2784"/>
            <a:ext cx="1734410" cy="5167313"/>
          </a:xfrm>
          <a:prstGeom prst="rect">
            <a:avLst/>
          </a:prstGeom>
        </p:spPr>
      </p:pic>
      <p:sp>
        <p:nvSpPr>
          <p:cNvPr id="12" name="Image 5" descr="preencoded.png">
            <a:extLst>
              <a:ext uri="{FF2B5EF4-FFF2-40B4-BE49-F238E27FC236}">
                <a16:creationId xmlns:a16="http://schemas.microsoft.com/office/drawing/2014/main" id="{B9036D42-A06F-E6EE-BB91-8BAF045198BE}"/>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a:p>
        </p:txBody>
      </p:sp>
      <p:pic>
        <p:nvPicPr>
          <p:cNvPr id="13" name="Image 6" descr="preencoded.png">
            <a:extLst>
              <a:ext uri="{FF2B5EF4-FFF2-40B4-BE49-F238E27FC236}">
                <a16:creationId xmlns:a16="http://schemas.microsoft.com/office/drawing/2014/main" id="{86E0540C-3355-A50D-AC61-047B54B70C64}"/>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18457" y="3440504"/>
            <a:ext cx="1719263" cy="1724025"/>
          </a:xfrm>
          <a:prstGeom prst="rect">
            <a:avLst/>
          </a:prstGeom>
        </p:spPr>
      </p:pic>
    </p:spTree>
    <p:extLst>
      <p:ext uri="{BB962C8B-B14F-4D97-AF65-F5344CB8AC3E}">
        <p14:creationId xmlns:p14="http://schemas.microsoft.com/office/powerpoint/2010/main" val="1084476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96A2884C-63D6-49F9-8B9A-2B0E4E298C0C}" type="datetimeFigureOut">
              <a:rPr lang="en-GB" smtClean="0"/>
              <a:t>11/09/2026</a:t>
            </a:fld>
            <a:endParaRPr lang="en-GB"/>
          </a:p>
        </p:txBody>
      </p:sp>
      <p:sp>
        <p:nvSpPr>
          <p:cNvPr id="4" name="Footer Placeholder 3"/>
          <p:cNvSpPr>
            <a:spLocks noGrp="1"/>
          </p:cNvSpPr>
          <p:nvPr>
            <p:ph type="ftr" sz="quarter" idx="11"/>
          </p:nvPr>
        </p:nvSpPr>
        <p:spPr/>
        <p:txBody>
          <a:bodyPr/>
          <a:lstStyle/>
          <a:p>
            <a:r>
              <a:rPr lang="en-US"/>
              <a:t>Presentation title</a:t>
            </a:r>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a:p>
        </p:txBody>
      </p:sp>
      <p:sp>
        <p:nvSpPr>
          <p:cNvPr id="6" name="Freeform: Shape 6">
            <a:extLst>
              <a:ext uri="{FF2B5EF4-FFF2-40B4-BE49-F238E27FC236}">
                <a16:creationId xmlns:a16="http://schemas.microsoft.com/office/drawing/2014/main" id="{2C6B5F91-ABF5-D0B6-E43F-40CEDC3A6DF8}"/>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7" name="Freeform: Shape 8">
            <a:extLst>
              <a:ext uri="{FF2B5EF4-FFF2-40B4-BE49-F238E27FC236}">
                <a16:creationId xmlns:a16="http://schemas.microsoft.com/office/drawing/2014/main" id="{A52D64F1-27B6-A1E5-4F44-A6029FAB307B}"/>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Tree>
    <p:extLst>
      <p:ext uri="{BB962C8B-B14F-4D97-AF65-F5344CB8AC3E}">
        <p14:creationId xmlns:p14="http://schemas.microsoft.com/office/powerpoint/2010/main" val="1652348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A2884C-63D6-49F9-8B9A-2B0E4E298C0C}" type="datetimeFigureOut">
              <a:rPr lang="en-GB" smtClean="0"/>
              <a:t>11/09/2026</a:t>
            </a:fld>
            <a:endParaRPr lang="en-GB"/>
          </a:p>
        </p:txBody>
      </p:sp>
      <p:sp>
        <p:nvSpPr>
          <p:cNvPr id="3" name="Footer Placeholder 2"/>
          <p:cNvSpPr>
            <a:spLocks noGrp="1"/>
          </p:cNvSpPr>
          <p:nvPr>
            <p:ph type="ftr" sz="quarter" idx="11"/>
          </p:nvPr>
        </p:nvSpPr>
        <p:spPr/>
        <p:txBody>
          <a:bodyPr/>
          <a:lstStyle/>
          <a:p>
            <a:r>
              <a:rPr lang="en-US"/>
              <a:t>Presentation title</a:t>
            </a:r>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a:p>
        </p:txBody>
      </p:sp>
      <p:sp>
        <p:nvSpPr>
          <p:cNvPr id="5" name="Freeform: Shape 5">
            <a:extLst>
              <a:ext uri="{FF2B5EF4-FFF2-40B4-BE49-F238E27FC236}">
                <a16:creationId xmlns:a16="http://schemas.microsoft.com/office/drawing/2014/main" id="{A626DE4B-D4E5-B36A-89FA-7C0E87AFC31D}"/>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6" name="Freeform: Shape 7">
            <a:extLst>
              <a:ext uri="{FF2B5EF4-FFF2-40B4-BE49-F238E27FC236}">
                <a16:creationId xmlns:a16="http://schemas.microsoft.com/office/drawing/2014/main" id="{95243571-BE64-3777-F992-88FC43A60537}"/>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Tree>
    <p:extLst>
      <p:ext uri="{BB962C8B-B14F-4D97-AF65-F5344CB8AC3E}">
        <p14:creationId xmlns:p14="http://schemas.microsoft.com/office/powerpoint/2010/main" val="26426055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6A2884C-63D6-49F9-8B9A-2B0E4E298C0C}" type="datetimeFigureOut">
              <a:rPr lang="en-GB" smtClean="0"/>
              <a:t>11/09/2026</a:t>
            </a:fld>
            <a:endParaRPr lang="en-GB"/>
          </a:p>
        </p:txBody>
      </p:sp>
      <p:sp>
        <p:nvSpPr>
          <p:cNvPr id="6" name="Footer Placeholder 5"/>
          <p:cNvSpPr>
            <a:spLocks noGrp="1"/>
          </p:cNvSpPr>
          <p:nvPr>
            <p:ph type="ftr" sz="quarter" idx="11"/>
          </p:nvPr>
        </p:nvSpPr>
        <p:spPr/>
        <p:txBody>
          <a:bodyPr/>
          <a:lstStyle/>
          <a:p>
            <a:r>
              <a:rPr lang="en-US"/>
              <a:t>Presentation title</a:t>
            </a:r>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
        <p:nvSpPr>
          <p:cNvPr id="8" name="Freeform: Shape 10">
            <a:extLst>
              <a:ext uri="{FF2B5EF4-FFF2-40B4-BE49-F238E27FC236}">
                <a16:creationId xmlns:a16="http://schemas.microsoft.com/office/drawing/2014/main" id="{ADFAE2CB-0EAD-E788-FCB7-FB12F6939199}"/>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Tree>
    <p:extLst>
      <p:ext uri="{BB962C8B-B14F-4D97-AF65-F5344CB8AC3E}">
        <p14:creationId xmlns:p14="http://schemas.microsoft.com/office/powerpoint/2010/main" val="9238310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A2884C-63D6-49F9-8B9A-2B0E4E298C0C}" type="datetimeFigureOut">
              <a:rPr lang="en-GB" smtClean="0"/>
              <a:t>11/09/2026</a:t>
            </a:fld>
            <a:endParaRPr lang="en-GB"/>
          </a:p>
        </p:txBody>
      </p:sp>
      <p:sp>
        <p:nvSpPr>
          <p:cNvPr id="6" name="Footer Placeholder 5"/>
          <p:cNvSpPr>
            <a:spLocks noGrp="1"/>
          </p:cNvSpPr>
          <p:nvPr>
            <p:ph type="ftr" sz="quarter" idx="11"/>
          </p:nvPr>
        </p:nvSpPr>
        <p:spPr/>
        <p:txBody>
          <a:bodyPr/>
          <a:lstStyle/>
          <a:p>
            <a:r>
              <a:rPr lang="en-US"/>
              <a:t>Presentation title</a:t>
            </a:r>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
        <p:nvSpPr>
          <p:cNvPr id="8" name="Freeform: Shape 10">
            <a:extLst>
              <a:ext uri="{FF2B5EF4-FFF2-40B4-BE49-F238E27FC236}">
                <a16:creationId xmlns:a16="http://schemas.microsoft.com/office/drawing/2014/main" id="{CAA6B609-D718-DB49-892F-7E49376CC913}"/>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Tree>
    <p:extLst>
      <p:ext uri="{BB962C8B-B14F-4D97-AF65-F5344CB8AC3E}">
        <p14:creationId xmlns:p14="http://schemas.microsoft.com/office/powerpoint/2010/main" val="449165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A2884C-63D6-49F9-8B9A-2B0E4E298C0C}" type="datetimeFigureOut">
              <a:rPr lang="en-GB" smtClean="0"/>
              <a:t>11/09/2026</a:t>
            </a:fld>
            <a:endParaRPr lang="en-GB"/>
          </a:p>
        </p:txBody>
      </p:sp>
      <p:sp>
        <p:nvSpPr>
          <p:cNvPr id="5" name="Footer Placeholder 4"/>
          <p:cNvSpPr>
            <a:spLocks noGrp="1"/>
          </p:cNvSpPr>
          <p:nvPr>
            <p:ph type="ftr" sz="quarter" idx="11"/>
          </p:nvPr>
        </p:nvSpPr>
        <p:spPr/>
        <p:txBody>
          <a:bodyPr/>
          <a:lstStyle/>
          <a:p>
            <a:r>
              <a:rPr lang="en-US"/>
              <a:t>Presentation title</a:t>
            </a:r>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a:p>
        </p:txBody>
      </p:sp>
    </p:spTree>
    <p:extLst>
      <p:ext uri="{BB962C8B-B14F-4D97-AF65-F5344CB8AC3E}">
        <p14:creationId xmlns:p14="http://schemas.microsoft.com/office/powerpoint/2010/main" val="3299969812"/>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A2884C-63D6-49F9-8B9A-2B0E4E298C0C}" type="datetimeFigureOut">
              <a:rPr lang="en-GB" smtClean="0"/>
              <a:t>11/09/2026</a:t>
            </a:fld>
            <a:endParaRPr lang="en-GB"/>
          </a:p>
        </p:txBody>
      </p:sp>
      <p:sp>
        <p:nvSpPr>
          <p:cNvPr id="5" name="Footer Placeholder 4"/>
          <p:cNvSpPr>
            <a:spLocks noGrp="1"/>
          </p:cNvSpPr>
          <p:nvPr>
            <p:ph type="ftr" sz="quarter" idx="11"/>
          </p:nvPr>
        </p:nvSpPr>
        <p:spPr/>
        <p:txBody>
          <a:bodyPr/>
          <a:lstStyle/>
          <a:p>
            <a:r>
              <a:rPr lang="en-US"/>
              <a:t>Presentation title</a:t>
            </a:r>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3577429378"/>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A2884C-63D6-49F9-8B9A-2B0E4E298C0C}" type="datetimeFigureOut">
              <a:rPr lang="en-GB" smtClean="0"/>
              <a:t>11/09/2026</a:t>
            </a:fld>
            <a:endParaRPr lang="en-GB"/>
          </a:p>
        </p:txBody>
      </p:sp>
      <p:sp>
        <p:nvSpPr>
          <p:cNvPr id="5" name="Footer Placeholder 4"/>
          <p:cNvSpPr>
            <a:spLocks noGrp="1"/>
          </p:cNvSpPr>
          <p:nvPr>
            <p:ph type="ftr" sz="quarter" idx="11"/>
          </p:nvPr>
        </p:nvSpPr>
        <p:spPr/>
        <p:txBody>
          <a:bodyPr/>
          <a:lstStyle/>
          <a:p>
            <a:r>
              <a:rPr lang="en-US"/>
              <a:t>Presentation title</a:t>
            </a:r>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a:p>
        </p:txBody>
      </p:sp>
    </p:spTree>
    <p:extLst>
      <p:ext uri="{BB962C8B-B14F-4D97-AF65-F5344CB8AC3E}">
        <p14:creationId xmlns:p14="http://schemas.microsoft.com/office/powerpoint/2010/main" val="393359682"/>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A2884C-63D6-49F9-8B9A-2B0E4E298C0C}" type="datetimeFigureOut">
              <a:rPr lang="en-GB" smtClean="0"/>
              <a:t>11/09/2026</a:t>
            </a:fld>
            <a:endParaRPr lang="en-GB"/>
          </a:p>
        </p:txBody>
      </p:sp>
      <p:sp>
        <p:nvSpPr>
          <p:cNvPr id="5" name="Footer Placeholder 4"/>
          <p:cNvSpPr>
            <a:spLocks noGrp="1"/>
          </p:cNvSpPr>
          <p:nvPr>
            <p:ph type="ftr" sz="quarter" idx="11"/>
          </p:nvPr>
        </p:nvSpPr>
        <p:spPr/>
        <p:txBody>
          <a:bodyPr/>
          <a:lstStyle/>
          <a:p>
            <a:r>
              <a:rPr lang="en-US"/>
              <a:t>Presentation title</a:t>
            </a:r>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1189303082"/>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A2884C-63D6-49F9-8B9A-2B0E4E298C0C}" type="datetimeFigureOut">
              <a:rPr lang="en-GB" smtClean="0"/>
              <a:t>11/09/2026</a:t>
            </a:fld>
            <a:endParaRPr lang="en-GB"/>
          </a:p>
        </p:txBody>
      </p:sp>
      <p:sp>
        <p:nvSpPr>
          <p:cNvPr id="5" name="Footer Placeholder 4"/>
          <p:cNvSpPr>
            <a:spLocks noGrp="1"/>
          </p:cNvSpPr>
          <p:nvPr>
            <p:ph type="ftr" sz="quarter" idx="11"/>
          </p:nvPr>
        </p:nvSpPr>
        <p:spPr/>
        <p:txBody>
          <a:bodyPr/>
          <a:lstStyle/>
          <a:p>
            <a:r>
              <a:rPr lang="en-US"/>
              <a:t>Presentation title</a:t>
            </a:r>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a:p>
        </p:txBody>
      </p:sp>
    </p:spTree>
    <p:extLst>
      <p:ext uri="{BB962C8B-B14F-4D97-AF65-F5344CB8AC3E}">
        <p14:creationId xmlns:p14="http://schemas.microsoft.com/office/powerpoint/2010/main" val="2293033818"/>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A2884C-63D6-49F9-8B9A-2B0E4E298C0C}" type="datetimeFigureOut">
              <a:rPr lang="en-GB" smtClean="0"/>
              <a:t>11/09/2026</a:t>
            </a:fld>
            <a:endParaRPr lang="en-GB"/>
          </a:p>
        </p:txBody>
      </p:sp>
      <p:sp>
        <p:nvSpPr>
          <p:cNvPr id="5" name="Footer Placeholder 4"/>
          <p:cNvSpPr>
            <a:spLocks noGrp="1"/>
          </p:cNvSpPr>
          <p:nvPr>
            <p:ph type="ftr" sz="quarter" idx="11"/>
          </p:nvPr>
        </p:nvSpPr>
        <p:spPr/>
        <p:txBody>
          <a:bodyPr/>
          <a:lstStyle/>
          <a:p>
            <a:r>
              <a:rPr lang="en-US"/>
              <a:t>Presentation title</a:t>
            </a:r>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a:p>
        </p:txBody>
      </p:sp>
    </p:spTree>
    <p:extLst>
      <p:ext uri="{BB962C8B-B14F-4D97-AF65-F5344CB8AC3E}">
        <p14:creationId xmlns:p14="http://schemas.microsoft.com/office/powerpoint/2010/main" val="2195507376"/>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A2884C-63D6-49F9-8B9A-2B0E4E298C0C}" type="datetimeFigureOut">
              <a:rPr lang="en-GB" smtClean="0"/>
              <a:t>11/09/2026</a:t>
            </a:fld>
            <a:endParaRPr lang="en-GB"/>
          </a:p>
        </p:txBody>
      </p:sp>
      <p:sp>
        <p:nvSpPr>
          <p:cNvPr id="5" name="Footer Placeholder 4"/>
          <p:cNvSpPr>
            <a:spLocks noGrp="1"/>
          </p:cNvSpPr>
          <p:nvPr>
            <p:ph type="ftr" sz="quarter" idx="11"/>
          </p:nvPr>
        </p:nvSpPr>
        <p:spPr/>
        <p:txBody>
          <a:bodyPr/>
          <a:lstStyle/>
          <a:p>
            <a:r>
              <a:rPr lang="en-US"/>
              <a:t>Presentation title</a:t>
            </a:r>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a:p>
        </p:txBody>
      </p:sp>
    </p:spTree>
    <p:extLst>
      <p:ext uri="{BB962C8B-B14F-4D97-AF65-F5344CB8AC3E}">
        <p14:creationId xmlns:p14="http://schemas.microsoft.com/office/powerpoint/2010/main" val="2412460914"/>
      </p:ext>
    </p:extLst>
  </p:cSld>
  <p:clrMapOvr>
    <a:masterClrMapping/>
  </p:clrMapOvr>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a:p>
          </p:txBody>
        </p:sp>
      </p:grpSp>
      <p:grpSp>
        <p:nvGrpSpPr>
          <p:cNvPr id="9" name="Group 8">
            <a:extLst>
              <a:ext uri="{FF2B5EF4-FFF2-40B4-BE49-F238E27FC236}">
                <a16:creationId xmlns:a16="http://schemas.microsoft.com/office/drawing/2014/main" id="{0F297964-0B81-31DC-6D6D-1414832238B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a:p>
          </p:txBody>
        </p:sp>
      </p:grpSp>
      <p:sp>
        <p:nvSpPr>
          <p:cNvPr id="14" name="Image 2" descr="preencoded.png">
            <a:extLst>
              <a:ext uri="{FF2B5EF4-FFF2-40B4-BE49-F238E27FC236}">
                <a16:creationId xmlns:a16="http://schemas.microsoft.com/office/drawing/2014/main" id="{EFFAEAD9-58A9-096B-C6D0-58F7AD08EB20}"/>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a:p>
        </p:txBody>
      </p:sp>
      <p:sp>
        <p:nvSpPr>
          <p:cNvPr id="2" name="Title 1">
            <a:extLst>
              <a:ext uri="{FF2B5EF4-FFF2-40B4-BE49-F238E27FC236}">
                <a16:creationId xmlns:a16="http://schemas.microsoft.com/office/drawing/2014/main" id="{9A1CFBBA-B680-A6A7-3C4B-5FEAC4253283}"/>
              </a:ext>
            </a:extLst>
          </p:cNvPr>
          <p:cNvSpPr>
            <a:spLocks noGrp="1"/>
          </p:cNvSpPr>
          <p:nvPr>
            <p:ph type="title"/>
          </p:nvPr>
        </p:nvSpPr>
        <p:spPr>
          <a:xfrm>
            <a:off x="1499616" y="1901952"/>
            <a:ext cx="5693664" cy="768096"/>
          </a:xfrm>
        </p:spPr>
        <p:txBody>
          <a:bodyPr>
            <a:noAutofit/>
          </a:bodyPr>
          <a:lstStyle>
            <a:lvl1pPr algn="l">
              <a:lnSpc>
                <a:spcPct val="100000"/>
              </a:lnSpc>
              <a:defRPr/>
            </a:lvl1pPr>
          </a:lstStyle>
          <a:p>
            <a:r>
              <a:rPr lang="en-US"/>
              <a:t>Click to edit Master title style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p:nvPr>
        </p:nvSpPr>
        <p:spPr>
          <a:xfrm>
            <a:off x="1499616" y="2770632"/>
            <a:ext cx="5693664" cy="3122168"/>
          </a:xfrm>
        </p:spPr>
        <p:txBody>
          <a:bodyPr>
            <a:no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8472577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and Chart">
    <p:spTree>
      <p:nvGrpSpPr>
        <p:cNvPr id="1" name=""/>
        <p:cNvGrpSpPr/>
        <p:nvPr/>
      </p:nvGrpSpPr>
      <p:grpSpPr>
        <a:xfrm>
          <a:off x="0" y="0"/>
          <a:ext cx="0" cy="0"/>
          <a:chOff x="0" y="0"/>
          <a:chExt cx="0" cy="0"/>
        </a:xfrm>
      </p:grpSpPr>
      <p:sp>
        <p:nvSpPr>
          <p:cNvPr id="30" name="Freeform: Shape 29">
            <a:extLst>
              <a:ext uri="{FF2B5EF4-FFF2-40B4-BE49-F238E27FC236}">
                <a16:creationId xmlns:a16="http://schemas.microsoft.com/office/drawing/2014/main" id="{2459EA3C-8B88-5F1F-531E-7DA7DE55710B}"/>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p>
        </p:txBody>
      </p:sp>
      <p:sp>
        <p:nvSpPr>
          <p:cNvPr id="3" name="Content Placeholder 2"/>
          <p:cNvSpPr>
            <a:spLocks noGrp="1"/>
          </p:cNvSpPr>
          <p:nvPr>
            <p:ph sz="half" idx="1"/>
          </p:nvPr>
        </p:nvSpPr>
        <p:spPr>
          <a:xfrm>
            <a:off x="539496" y="2103120"/>
            <a:ext cx="11119104" cy="4434840"/>
          </a:xfrm>
        </p:spPr>
        <p:txBody>
          <a:bodyPr>
            <a:no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noAutofit/>
          </a:bodyPr>
          <a:lstStyle/>
          <a:p>
            <a:r>
              <a:rPr lang="en-US"/>
              <a:t>Presentation title</a:t>
            </a:r>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a:p>
        </p:txBody>
      </p:sp>
    </p:spTree>
    <p:extLst>
      <p:ext uri="{BB962C8B-B14F-4D97-AF65-F5344CB8AC3E}">
        <p14:creationId xmlns:p14="http://schemas.microsoft.com/office/powerpoint/2010/main" val="3343800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4389120" y="2395728"/>
            <a:ext cx="7013448" cy="1627632"/>
          </a:xfrm>
        </p:spPr>
        <p:txBody>
          <a:bodyPr lIns="0" tIns="0" rIns="0" bIns="0">
            <a:noAutofit/>
          </a:bodyPr>
          <a:lstStyle>
            <a:lvl1pPr algn="l">
              <a:lnSpc>
                <a:spcPct val="100000"/>
              </a:lnSpc>
              <a:defRPr sz="3300" b="1">
                <a:latin typeface="Arial" panose="020B0604020202020204" pitchFamily="34" charset="0"/>
                <a:cs typeface="Arial" panose="020B0604020202020204" pitchFamily="34" charset="0"/>
              </a:defRPr>
            </a:lvl1pPr>
          </a:lstStyle>
          <a:p>
            <a:r>
              <a:rPr lang="en-US"/>
              <a:t>Click to edit Master title style</a:t>
            </a:r>
          </a:p>
        </p:txBody>
      </p:sp>
      <p:sp>
        <p:nvSpPr>
          <p:cNvPr id="57" name="Text Placeholder 54">
            <a:extLst>
              <a:ext uri="{FF2B5EF4-FFF2-40B4-BE49-F238E27FC236}">
                <a16:creationId xmlns:a16="http://schemas.microsoft.com/office/drawing/2014/main" id="{A493C80D-2813-9E70-8901-D4B9EA4DD7EA}"/>
              </a:ext>
            </a:extLst>
          </p:cNvPr>
          <p:cNvSpPr>
            <a:spLocks noGrp="1"/>
          </p:cNvSpPr>
          <p:nvPr>
            <p:ph type="body" sz="quarter" idx="15" hasCustomPrompt="1"/>
          </p:nvPr>
        </p:nvSpPr>
        <p:spPr>
          <a:xfrm>
            <a:off x="3611880" y="1984248"/>
            <a:ext cx="768096" cy="1627632"/>
          </a:xfrm>
        </p:spPr>
        <p:txBody>
          <a:bodyPr lIns="91440" tIns="45720" rIns="91440" bIns="54864">
            <a:noAutofit/>
          </a:bodyPr>
          <a:lstStyle>
            <a:lvl1pPr marL="0" indent="0">
              <a:buNone/>
              <a:defRPr sz="10000" b="1"/>
            </a:lvl1pPr>
          </a:lstStyle>
          <a:p>
            <a:pPr lvl="0"/>
            <a:r>
              <a:rPr lang="en-US"/>
              <a:t>“</a:t>
            </a:r>
          </a:p>
        </p:txBody>
      </p:sp>
      <p:sp>
        <p:nvSpPr>
          <p:cNvPr id="55" name="Text Placeholder 54">
            <a:extLst>
              <a:ext uri="{FF2B5EF4-FFF2-40B4-BE49-F238E27FC236}">
                <a16:creationId xmlns:a16="http://schemas.microsoft.com/office/drawing/2014/main" id="{A2733C45-7C53-2BC5-3F62-D069650A79C9}"/>
              </a:ext>
            </a:extLst>
          </p:cNvPr>
          <p:cNvSpPr>
            <a:spLocks noGrp="1"/>
          </p:cNvSpPr>
          <p:nvPr>
            <p:ph type="body" sz="quarter" idx="13"/>
          </p:nvPr>
        </p:nvSpPr>
        <p:spPr>
          <a:xfrm>
            <a:off x="4389120" y="4308475"/>
            <a:ext cx="3932238" cy="588963"/>
          </a:xfrm>
        </p:spPr>
        <p:txBody>
          <a:bodyPr lIns="0" tIns="0" rIns="0" bIns="0">
            <a:noAutofit/>
          </a:bodyPr>
          <a:lstStyle>
            <a:lvl1pPr marL="0" indent="0">
              <a:buNone/>
              <a:defRPr sz="2400"/>
            </a:lvl1pPr>
          </a:lstStyle>
          <a:p>
            <a:pPr lvl="0"/>
            <a:r>
              <a:rPr lang="en-US"/>
              <a:t>Click to edit Master text styles</a:t>
            </a:r>
          </a:p>
        </p:txBody>
      </p:sp>
      <p:sp>
        <p:nvSpPr>
          <p:cNvPr id="56" name="Text Placeholder 54">
            <a:extLst>
              <a:ext uri="{FF2B5EF4-FFF2-40B4-BE49-F238E27FC236}">
                <a16:creationId xmlns:a16="http://schemas.microsoft.com/office/drawing/2014/main" id="{B1D62231-87CB-21EC-CF8C-46276AD1F951}"/>
              </a:ext>
            </a:extLst>
          </p:cNvPr>
          <p:cNvSpPr>
            <a:spLocks noGrp="1"/>
          </p:cNvSpPr>
          <p:nvPr>
            <p:ph type="body" sz="quarter" idx="14" hasCustomPrompt="1"/>
          </p:nvPr>
        </p:nvSpPr>
        <p:spPr>
          <a:xfrm>
            <a:off x="9500616" y="3209544"/>
            <a:ext cx="768096" cy="1627632"/>
          </a:xfrm>
        </p:spPr>
        <p:txBody>
          <a:bodyPr lIns="91440" tIns="45720" rIns="91440" bIns="54864">
            <a:noAutofit/>
          </a:bodyPr>
          <a:lstStyle>
            <a:lvl1pPr marL="0" indent="0">
              <a:buNone/>
              <a:defRPr sz="10000" b="1"/>
            </a:lvl1pPr>
          </a:lstStyle>
          <a:p>
            <a:pPr lvl="0"/>
            <a:r>
              <a:rPr lang="en-US"/>
              <a:t>”</a:t>
            </a:r>
          </a:p>
        </p:txBody>
      </p:sp>
      <p:sp>
        <p:nvSpPr>
          <p:cNvPr id="32" name="Image 1" descr="preencoded.png">
            <a:extLst>
              <a:ext uri="{FF2B5EF4-FFF2-40B4-BE49-F238E27FC236}">
                <a16:creationId xmlns:a16="http://schemas.microsoft.com/office/drawing/2014/main" id="{2A3EC91E-4089-D366-06D3-3E66F93DFAF3}"/>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a:p>
        </p:txBody>
      </p:sp>
      <p:sp>
        <p:nvSpPr>
          <p:cNvPr id="53" name="Freeform: Shape 52">
            <a:extLst>
              <a:ext uri="{FF2B5EF4-FFF2-40B4-BE49-F238E27FC236}">
                <a16:creationId xmlns:a16="http://schemas.microsoft.com/office/drawing/2014/main" id="{70F595E1-C910-3710-90E9-AF5FFCE0586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a:p>
        </p:txBody>
      </p:sp>
      <p:sp>
        <p:nvSpPr>
          <p:cNvPr id="33" name="Image 4" descr="preencoded.png">
            <a:extLst>
              <a:ext uri="{FF2B5EF4-FFF2-40B4-BE49-F238E27FC236}">
                <a16:creationId xmlns:a16="http://schemas.microsoft.com/office/drawing/2014/main" id="{EC46DC71-C12A-96C8-3FE2-AA95AB58B349}"/>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solidFill>
          <a:ln w="7052" cap="flat">
            <a:noFill/>
            <a:prstDash val="solid"/>
            <a:miter/>
          </a:ln>
        </p:spPr>
        <p:txBody>
          <a:bodyPr rtlCol="0" anchor="ctr">
            <a:noAutofit/>
          </a:bodyPr>
          <a:lstStyle/>
          <a:p>
            <a:endParaRPr lang="en-US"/>
          </a:p>
        </p:txBody>
      </p:sp>
      <p:sp>
        <p:nvSpPr>
          <p:cNvPr id="29" name="Freeform 70">
            <a:extLst>
              <a:ext uri="{FF2B5EF4-FFF2-40B4-BE49-F238E27FC236}">
                <a16:creationId xmlns:a16="http://schemas.microsoft.com/office/drawing/2014/main" id="{AA39EF58-54F1-4AC9-1D83-2E7DEEAAEA6A}"/>
              </a:ext>
            </a:extLst>
          </p:cNvPr>
          <p:cNvSpPr>
            <a:spLocks/>
          </p:cNvSpPr>
          <p:nvPr userDrawn="1"/>
        </p:nvSpPr>
        <p:spPr bwMode="auto">
          <a:xfrm flipH="1">
            <a:off x="2535251"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31" name="Freeform 70">
            <a:extLst>
              <a:ext uri="{FF2B5EF4-FFF2-40B4-BE49-F238E27FC236}">
                <a16:creationId xmlns:a16="http://schemas.microsoft.com/office/drawing/2014/main" id="{0C320934-59CC-4123-C7C1-FEEE89F3045F}"/>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t>‹#›</a:t>
            </a:fld>
            <a:endParaRPr lang="en-US"/>
          </a:p>
        </p:txBody>
      </p:sp>
    </p:spTree>
    <p:extLst>
      <p:ext uri="{BB962C8B-B14F-4D97-AF65-F5344CB8AC3E}">
        <p14:creationId xmlns:p14="http://schemas.microsoft.com/office/powerpoint/2010/main" val="3477626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Team x4">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C43996-DAC9-130F-CB05-4A8A90381D37}"/>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a:p>
        </p:txBody>
      </p:sp>
      <p:sp>
        <p:nvSpPr>
          <p:cNvPr id="2" name="Title 1">
            <a:extLst>
              <a:ext uri="{FF2B5EF4-FFF2-40B4-BE49-F238E27FC236}">
                <a16:creationId xmlns:a16="http://schemas.microsoft.com/office/drawing/2014/main" id="{EA04E8AF-9DFE-7077-DB36-941F6490BAD8}"/>
              </a:ext>
            </a:extLst>
          </p:cNvPr>
          <p:cNvSpPr>
            <a:spLocks noGrp="1"/>
          </p:cNvSpPr>
          <p:nvPr>
            <p:ph type="title"/>
          </p:nvPr>
        </p:nvSpPr>
        <p:spPr/>
        <p:txBody>
          <a:bodyPr>
            <a:noAutofit/>
          </a:bodyPr>
          <a:lstStyle>
            <a:lvl1pPr>
              <a:lnSpc>
                <a:spcPct val="100000"/>
              </a:lnSpc>
              <a:defRPr/>
            </a:lvl1pPr>
          </a:lstStyle>
          <a:p>
            <a:r>
              <a:rPr lang="en-US"/>
              <a:t>Click to edit Master title style</a:t>
            </a:r>
          </a:p>
        </p:txBody>
      </p:sp>
      <p:sp>
        <p:nvSpPr>
          <p:cNvPr id="4" name="Footer Placeholder 3">
            <a:extLst>
              <a:ext uri="{FF2B5EF4-FFF2-40B4-BE49-F238E27FC236}">
                <a16:creationId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p>
        </p:txBody>
      </p:sp>
      <p:sp>
        <p:nvSpPr>
          <p:cNvPr id="5" name="Slide Number Placeholder 4">
            <a:extLst>
              <a:ext uri="{FF2B5EF4-FFF2-40B4-BE49-F238E27FC236}">
                <a16:creationId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a:p>
        </p:txBody>
      </p:sp>
      <p:sp>
        <p:nvSpPr>
          <p:cNvPr id="17" name="Picture Placeholder 16">
            <a:extLst>
              <a:ext uri="{FF2B5EF4-FFF2-40B4-BE49-F238E27FC236}">
                <a16:creationId xmlns:a16="http://schemas.microsoft.com/office/drawing/2014/main" id="{6AAAFB85-16C0-836A-1D0D-E65277CC341D}"/>
              </a:ext>
            </a:extLst>
          </p:cNvPr>
          <p:cNvSpPr>
            <a:spLocks noGrp="1"/>
          </p:cNvSpPr>
          <p:nvPr>
            <p:ph type="pic" sz="quarter" idx="13"/>
          </p:nvPr>
        </p:nvSpPr>
        <p:spPr>
          <a:xfrm>
            <a:off x="758905" y="2392023"/>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p>
        </p:txBody>
      </p:sp>
      <p:sp>
        <p:nvSpPr>
          <p:cNvPr id="19" name="Text Placeholder 18">
            <a:extLst>
              <a:ext uri="{FF2B5EF4-FFF2-40B4-BE49-F238E27FC236}">
                <a16:creationId xmlns:a16="http://schemas.microsoft.com/office/drawing/2014/main" id="{FB04BFFD-8D76-D31F-232F-38A7065ACAF3}"/>
              </a:ext>
            </a:extLst>
          </p:cNvPr>
          <p:cNvSpPr>
            <a:spLocks noGrp="1"/>
          </p:cNvSpPr>
          <p:nvPr>
            <p:ph type="body" sz="quarter" idx="14" hasCustomPrompt="1"/>
          </p:nvPr>
        </p:nvSpPr>
        <p:spPr>
          <a:xfrm>
            <a:off x="758905" y="4989515"/>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a:t>Name</a:t>
            </a:r>
          </a:p>
        </p:txBody>
      </p:sp>
      <p:sp>
        <p:nvSpPr>
          <p:cNvPr id="21" name="Text Placeholder 20">
            <a:extLst>
              <a:ext uri="{FF2B5EF4-FFF2-40B4-BE49-F238E27FC236}">
                <a16:creationId xmlns:a16="http://schemas.microsoft.com/office/drawing/2014/main" id="{75A2E03A-AFB4-3868-FAB5-A24228FA8A04}"/>
              </a:ext>
            </a:extLst>
          </p:cNvPr>
          <p:cNvSpPr>
            <a:spLocks noGrp="1"/>
          </p:cNvSpPr>
          <p:nvPr>
            <p:ph type="body" sz="quarter" idx="15" hasCustomPrompt="1"/>
          </p:nvPr>
        </p:nvSpPr>
        <p:spPr>
          <a:xfrm>
            <a:off x="916885" y="5599755"/>
            <a:ext cx="2283472" cy="365125"/>
          </a:xfrm>
        </p:spPr>
        <p:txBody>
          <a:bodyPr anchor="ctr">
            <a:noAutofit/>
          </a:bodyPr>
          <a:lstStyle>
            <a:lvl1pPr marL="0" indent="0" algn="ctr">
              <a:buNone/>
              <a:defRPr sz="1400"/>
            </a:lvl1pPr>
          </a:lstStyle>
          <a:p>
            <a:pPr lvl="0"/>
            <a:r>
              <a:rPr lang="en-US"/>
              <a:t>Title</a:t>
            </a:r>
          </a:p>
        </p:txBody>
      </p:sp>
      <p:sp>
        <p:nvSpPr>
          <p:cNvPr id="23" name="Picture Placeholder 16">
            <a:extLst>
              <a:ext uri="{FF2B5EF4-FFF2-40B4-BE49-F238E27FC236}">
                <a16:creationId xmlns:a16="http://schemas.microsoft.com/office/drawing/2014/main" id="{FBADCD1B-D9E0-EA12-0DD5-22E5C60E5D6B}"/>
              </a:ext>
            </a:extLst>
          </p:cNvPr>
          <p:cNvSpPr>
            <a:spLocks noGrp="1"/>
          </p:cNvSpPr>
          <p:nvPr>
            <p:ph type="pic" sz="quarter" idx="17"/>
          </p:nvPr>
        </p:nvSpPr>
        <p:spPr>
          <a:xfrm>
            <a:off x="3517361" y="2392619"/>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p>
        </p:txBody>
      </p:sp>
      <p:sp>
        <p:nvSpPr>
          <p:cNvPr id="22" name="Text Placeholder 18">
            <a:extLst>
              <a:ext uri="{FF2B5EF4-FFF2-40B4-BE49-F238E27FC236}">
                <a16:creationId xmlns:a16="http://schemas.microsoft.com/office/drawing/2014/main" id="{AD33972D-9092-4B3C-A699-07849068AF1D}"/>
              </a:ext>
            </a:extLst>
          </p:cNvPr>
          <p:cNvSpPr>
            <a:spLocks noGrp="1"/>
          </p:cNvSpPr>
          <p:nvPr>
            <p:ph type="body" sz="quarter" idx="16" hasCustomPrompt="1"/>
          </p:nvPr>
        </p:nvSpPr>
        <p:spPr>
          <a:xfrm>
            <a:off x="3516747" y="4990111"/>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a:t>Name</a:t>
            </a:r>
          </a:p>
        </p:txBody>
      </p:sp>
      <p:sp>
        <p:nvSpPr>
          <p:cNvPr id="24" name="Text Placeholder 20">
            <a:extLst>
              <a:ext uri="{FF2B5EF4-FFF2-40B4-BE49-F238E27FC236}">
                <a16:creationId xmlns:a16="http://schemas.microsoft.com/office/drawing/2014/main" id="{B54F15B1-EAC3-0113-6737-C64480876C5F}"/>
              </a:ext>
            </a:extLst>
          </p:cNvPr>
          <p:cNvSpPr>
            <a:spLocks noGrp="1"/>
          </p:cNvSpPr>
          <p:nvPr>
            <p:ph type="body" sz="quarter" idx="18" hasCustomPrompt="1"/>
          </p:nvPr>
        </p:nvSpPr>
        <p:spPr>
          <a:xfrm>
            <a:off x="3674073" y="5600351"/>
            <a:ext cx="2283472" cy="365125"/>
          </a:xfrm>
        </p:spPr>
        <p:txBody>
          <a:bodyPr anchor="ctr">
            <a:noAutofit/>
          </a:bodyPr>
          <a:lstStyle>
            <a:lvl1pPr marL="0" indent="0" algn="ctr">
              <a:buNone/>
              <a:defRPr sz="1400"/>
            </a:lvl1pPr>
          </a:lstStyle>
          <a:p>
            <a:pPr lvl="0"/>
            <a:r>
              <a:rPr lang="en-US"/>
              <a:t>Title</a:t>
            </a:r>
          </a:p>
        </p:txBody>
      </p:sp>
      <p:sp>
        <p:nvSpPr>
          <p:cNvPr id="26" name="Picture Placeholder 16">
            <a:extLst>
              <a:ext uri="{FF2B5EF4-FFF2-40B4-BE49-F238E27FC236}">
                <a16:creationId xmlns:a16="http://schemas.microsoft.com/office/drawing/2014/main" id="{FCEED0A5-9A71-D54A-91FC-264BD71DDED3}"/>
              </a:ext>
            </a:extLst>
          </p:cNvPr>
          <p:cNvSpPr>
            <a:spLocks noGrp="1"/>
          </p:cNvSpPr>
          <p:nvPr>
            <p:ph type="pic" sz="quarter" idx="20"/>
          </p:nvPr>
        </p:nvSpPr>
        <p:spPr>
          <a:xfrm>
            <a:off x="6275817"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p>
        </p:txBody>
      </p:sp>
      <p:sp>
        <p:nvSpPr>
          <p:cNvPr id="25" name="Text Placeholder 18">
            <a:extLst>
              <a:ext uri="{FF2B5EF4-FFF2-40B4-BE49-F238E27FC236}">
                <a16:creationId xmlns:a16="http://schemas.microsoft.com/office/drawing/2014/main" id="{F44A0C74-A714-A8C2-69D2-74CAD68037A5}"/>
              </a:ext>
            </a:extLst>
          </p:cNvPr>
          <p:cNvSpPr>
            <a:spLocks noGrp="1"/>
          </p:cNvSpPr>
          <p:nvPr>
            <p:ph type="body" sz="quarter" idx="19" hasCustomPrompt="1"/>
          </p:nvPr>
        </p:nvSpPr>
        <p:spPr>
          <a:xfrm>
            <a:off x="6274589"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a:t>Name</a:t>
            </a:r>
          </a:p>
        </p:txBody>
      </p:sp>
      <p:sp>
        <p:nvSpPr>
          <p:cNvPr id="27" name="Text Placeholder 20">
            <a:extLst>
              <a:ext uri="{FF2B5EF4-FFF2-40B4-BE49-F238E27FC236}">
                <a16:creationId xmlns:a16="http://schemas.microsoft.com/office/drawing/2014/main" id="{552F4682-3F02-2A70-A285-FB2D1822A4D6}"/>
              </a:ext>
            </a:extLst>
          </p:cNvPr>
          <p:cNvSpPr>
            <a:spLocks noGrp="1"/>
          </p:cNvSpPr>
          <p:nvPr>
            <p:ph type="body" sz="quarter" idx="21" hasCustomPrompt="1"/>
          </p:nvPr>
        </p:nvSpPr>
        <p:spPr>
          <a:xfrm>
            <a:off x="6432529" y="5600947"/>
            <a:ext cx="2283472" cy="365125"/>
          </a:xfrm>
        </p:spPr>
        <p:txBody>
          <a:bodyPr anchor="ctr">
            <a:noAutofit/>
          </a:bodyPr>
          <a:lstStyle>
            <a:lvl1pPr marL="0" indent="0" algn="ctr">
              <a:buNone/>
              <a:defRPr sz="1400"/>
            </a:lvl1pPr>
          </a:lstStyle>
          <a:p>
            <a:pPr lvl="0"/>
            <a:r>
              <a:rPr lang="en-US"/>
              <a:t>Title</a:t>
            </a:r>
          </a:p>
        </p:txBody>
      </p:sp>
      <p:sp>
        <p:nvSpPr>
          <p:cNvPr id="29" name="Picture Placeholder 16">
            <a:extLst>
              <a:ext uri="{FF2B5EF4-FFF2-40B4-BE49-F238E27FC236}">
                <a16:creationId xmlns:a16="http://schemas.microsoft.com/office/drawing/2014/main" id="{4F0F5D16-7316-B120-F378-E3D492FEEB9C}"/>
              </a:ext>
            </a:extLst>
          </p:cNvPr>
          <p:cNvSpPr>
            <a:spLocks noGrp="1"/>
          </p:cNvSpPr>
          <p:nvPr>
            <p:ph type="pic" sz="quarter" idx="23"/>
          </p:nvPr>
        </p:nvSpPr>
        <p:spPr>
          <a:xfrm>
            <a:off x="9034272"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p>
        </p:txBody>
      </p:sp>
      <p:sp>
        <p:nvSpPr>
          <p:cNvPr id="28" name="Text Placeholder 18">
            <a:extLst>
              <a:ext uri="{FF2B5EF4-FFF2-40B4-BE49-F238E27FC236}">
                <a16:creationId xmlns:a16="http://schemas.microsoft.com/office/drawing/2014/main" id="{47AC9724-9FC2-62FA-0DE7-3F9FE9B67A34}"/>
              </a:ext>
            </a:extLst>
          </p:cNvPr>
          <p:cNvSpPr>
            <a:spLocks noGrp="1"/>
          </p:cNvSpPr>
          <p:nvPr>
            <p:ph type="body" sz="quarter" idx="22" hasCustomPrompt="1"/>
          </p:nvPr>
        </p:nvSpPr>
        <p:spPr>
          <a:xfrm>
            <a:off x="9032431"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a:t>Name</a:t>
            </a:r>
          </a:p>
        </p:txBody>
      </p:sp>
      <p:sp>
        <p:nvSpPr>
          <p:cNvPr id="30" name="Text Placeholder 20">
            <a:extLst>
              <a:ext uri="{FF2B5EF4-FFF2-40B4-BE49-F238E27FC236}">
                <a16:creationId xmlns:a16="http://schemas.microsoft.com/office/drawing/2014/main" id="{114EE337-FC29-F325-E528-A3F809B28B5B}"/>
              </a:ext>
            </a:extLst>
          </p:cNvPr>
          <p:cNvSpPr>
            <a:spLocks noGrp="1"/>
          </p:cNvSpPr>
          <p:nvPr>
            <p:ph type="body" sz="quarter" idx="24" hasCustomPrompt="1"/>
          </p:nvPr>
        </p:nvSpPr>
        <p:spPr>
          <a:xfrm>
            <a:off x="9190984" y="5600947"/>
            <a:ext cx="2283472" cy="365125"/>
          </a:xfrm>
        </p:spPr>
        <p:txBody>
          <a:bodyPr anchor="ctr">
            <a:noAutofit/>
          </a:bodyPr>
          <a:lstStyle>
            <a:lvl1pPr marL="0" indent="0" algn="ctr">
              <a:buNone/>
              <a:defRPr sz="1400"/>
            </a:lvl1pPr>
          </a:lstStyle>
          <a:p>
            <a:pPr lvl="0"/>
            <a:r>
              <a:rPr lang="en-US"/>
              <a:t>Title</a:t>
            </a:r>
          </a:p>
        </p:txBody>
      </p:sp>
    </p:spTree>
    <p:extLst>
      <p:ext uri="{BB962C8B-B14F-4D97-AF65-F5344CB8AC3E}">
        <p14:creationId xmlns:p14="http://schemas.microsoft.com/office/powerpoint/2010/main" val="2098288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am x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4E8AF-9DFE-7077-DB36-941F6490BAD8}"/>
              </a:ext>
            </a:extLst>
          </p:cNvPr>
          <p:cNvSpPr>
            <a:spLocks noGrp="1"/>
          </p:cNvSpPr>
          <p:nvPr>
            <p:ph type="title"/>
          </p:nvPr>
        </p:nvSpPr>
        <p:spPr>
          <a:xfrm>
            <a:off x="758952" y="539496"/>
            <a:ext cx="10671048" cy="768096"/>
          </a:xfrm>
        </p:spPr>
        <p:txBody>
          <a:bodyPr>
            <a:noAutofit/>
          </a:bodyPr>
          <a:lstStyle>
            <a:lvl1pPr>
              <a:lnSpc>
                <a:spcPct val="100000"/>
              </a:lnSpc>
              <a:defRPr/>
            </a:lvl1pPr>
          </a:lstStyle>
          <a:p>
            <a:r>
              <a:rPr lang="en-US"/>
              <a:t>Click to edit Master title style</a:t>
            </a:r>
          </a:p>
        </p:txBody>
      </p:sp>
      <p:sp>
        <p:nvSpPr>
          <p:cNvPr id="4" name="Footer Placeholder 3">
            <a:extLst>
              <a:ext uri="{FF2B5EF4-FFF2-40B4-BE49-F238E27FC236}">
                <a16:creationId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p>
        </p:txBody>
      </p:sp>
      <p:sp>
        <p:nvSpPr>
          <p:cNvPr id="5" name="Slide Number Placeholder 4">
            <a:extLst>
              <a:ext uri="{FF2B5EF4-FFF2-40B4-BE49-F238E27FC236}">
                <a16:creationId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a:p>
        </p:txBody>
      </p:sp>
      <p:sp>
        <p:nvSpPr>
          <p:cNvPr id="17" name="Picture Placeholder 16">
            <a:extLst>
              <a:ext uri="{FF2B5EF4-FFF2-40B4-BE49-F238E27FC236}">
                <a16:creationId xmlns:a16="http://schemas.microsoft.com/office/drawing/2014/main" id="{6AAAFB85-16C0-836A-1D0D-E65277CC341D}"/>
              </a:ext>
            </a:extLst>
          </p:cNvPr>
          <p:cNvSpPr>
            <a:spLocks noGrp="1"/>
          </p:cNvSpPr>
          <p:nvPr>
            <p:ph type="pic" sz="quarter" idx="13"/>
          </p:nvPr>
        </p:nvSpPr>
        <p:spPr>
          <a:xfrm>
            <a:off x="1271016"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p>
        </p:txBody>
      </p:sp>
      <p:sp>
        <p:nvSpPr>
          <p:cNvPr id="19" name="Text Placeholder 18">
            <a:extLst>
              <a:ext uri="{FF2B5EF4-FFF2-40B4-BE49-F238E27FC236}">
                <a16:creationId xmlns:a16="http://schemas.microsoft.com/office/drawing/2014/main" id="{FB04BFFD-8D76-D31F-232F-38A7065ACAF3}"/>
              </a:ext>
            </a:extLst>
          </p:cNvPr>
          <p:cNvSpPr>
            <a:spLocks noGrp="1"/>
          </p:cNvSpPr>
          <p:nvPr>
            <p:ph type="body" sz="quarter" idx="14" hasCustomPrompt="1"/>
          </p:nvPr>
        </p:nvSpPr>
        <p:spPr>
          <a:xfrm>
            <a:off x="1271016"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a:t>Name</a:t>
            </a:r>
          </a:p>
        </p:txBody>
      </p:sp>
      <p:sp>
        <p:nvSpPr>
          <p:cNvPr id="21" name="Text Placeholder 20">
            <a:extLst>
              <a:ext uri="{FF2B5EF4-FFF2-40B4-BE49-F238E27FC236}">
                <a16:creationId xmlns:a16="http://schemas.microsoft.com/office/drawing/2014/main" id="{75A2E03A-AFB4-3868-FAB5-A24228FA8A04}"/>
              </a:ext>
            </a:extLst>
          </p:cNvPr>
          <p:cNvSpPr>
            <a:spLocks noGrp="1"/>
          </p:cNvSpPr>
          <p:nvPr>
            <p:ph type="body" sz="quarter" idx="15" hasCustomPrompt="1"/>
          </p:nvPr>
        </p:nvSpPr>
        <p:spPr>
          <a:xfrm>
            <a:off x="1271016" y="3616960"/>
            <a:ext cx="2029968" cy="182880"/>
          </a:xfrm>
        </p:spPr>
        <p:txBody>
          <a:bodyPr anchor="ctr">
            <a:noAutofit/>
          </a:bodyPr>
          <a:lstStyle>
            <a:lvl1pPr marL="0" indent="0" algn="ctr">
              <a:buNone/>
              <a:defRPr sz="1200" spc="20" baseline="0"/>
            </a:lvl1pPr>
          </a:lstStyle>
          <a:p>
            <a:pPr lvl="0"/>
            <a:r>
              <a:rPr lang="en-US"/>
              <a:t>Title</a:t>
            </a:r>
          </a:p>
        </p:txBody>
      </p:sp>
      <p:sp>
        <p:nvSpPr>
          <p:cNvPr id="10" name="Picture Placeholder 16">
            <a:extLst>
              <a:ext uri="{FF2B5EF4-FFF2-40B4-BE49-F238E27FC236}">
                <a16:creationId xmlns:a16="http://schemas.microsoft.com/office/drawing/2014/main" id="{BB749B9A-080F-37C0-08E6-909A5DA554D4}"/>
              </a:ext>
            </a:extLst>
          </p:cNvPr>
          <p:cNvSpPr>
            <a:spLocks noGrp="1"/>
          </p:cNvSpPr>
          <p:nvPr>
            <p:ph type="pic" sz="quarter" idx="25"/>
          </p:nvPr>
        </p:nvSpPr>
        <p:spPr>
          <a:xfrm>
            <a:off x="1271016"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p>
        </p:txBody>
      </p:sp>
      <p:sp>
        <p:nvSpPr>
          <p:cNvPr id="14" name="Text Placeholder 18">
            <a:extLst>
              <a:ext uri="{FF2B5EF4-FFF2-40B4-BE49-F238E27FC236}">
                <a16:creationId xmlns:a16="http://schemas.microsoft.com/office/drawing/2014/main" id="{C4C7516E-0853-87BE-108B-697DD8E0DA75}"/>
              </a:ext>
            </a:extLst>
          </p:cNvPr>
          <p:cNvSpPr>
            <a:spLocks noGrp="1"/>
          </p:cNvSpPr>
          <p:nvPr>
            <p:ph type="body" sz="quarter" idx="29" hasCustomPrompt="1"/>
          </p:nvPr>
        </p:nvSpPr>
        <p:spPr>
          <a:xfrm>
            <a:off x="1271016"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a:t>Name</a:t>
            </a:r>
          </a:p>
        </p:txBody>
      </p:sp>
      <p:sp>
        <p:nvSpPr>
          <p:cNvPr id="15" name="Text Placeholder 20">
            <a:extLst>
              <a:ext uri="{FF2B5EF4-FFF2-40B4-BE49-F238E27FC236}">
                <a16:creationId xmlns:a16="http://schemas.microsoft.com/office/drawing/2014/main" id="{FB1A74E1-7CEB-F501-F998-7361A20F7349}"/>
              </a:ext>
            </a:extLst>
          </p:cNvPr>
          <p:cNvSpPr>
            <a:spLocks noGrp="1"/>
          </p:cNvSpPr>
          <p:nvPr>
            <p:ph type="body" sz="quarter" idx="30" hasCustomPrompt="1"/>
          </p:nvPr>
        </p:nvSpPr>
        <p:spPr>
          <a:xfrm>
            <a:off x="1271016" y="6215888"/>
            <a:ext cx="2029968" cy="182880"/>
          </a:xfrm>
        </p:spPr>
        <p:txBody>
          <a:bodyPr anchor="ctr">
            <a:noAutofit/>
          </a:bodyPr>
          <a:lstStyle>
            <a:lvl1pPr marL="0" indent="0" algn="ctr">
              <a:buNone/>
              <a:defRPr sz="1200" spc="20" baseline="0"/>
            </a:lvl1pPr>
          </a:lstStyle>
          <a:p>
            <a:pPr lvl="0"/>
            <a:r>
              <a:rPr lang="en-US"/>
              <a:t>Title</a:t>
            </a:r>
          </a:p>
        </p:txBody>
      </p:sp>
      <p:sp>
        <p:nvSpPr>
          <p:cNvPr id="23" name="Picture Placeholder 16">
            <a:extLst>
              <a:ext uri="{FF2B5EF4-FFF2-40B4-BE49-F238E27FC236}">
                <a16:creationId xmlns:a16="http://schemas.microsoft.com/office/drawing/2014/main" id="{FBADCD1B-D9E0-EA12-0DD5-22E5C60E5D6B}"/>
              </a:ext>
            </a:extLst>
          </p:cNvPr>
          <p:cNvSpPr>
            <a:spLocks noGrp="1"/>
          </p:cNvSpPr>
          <p:nvPr>
            <p:ph type="pic" sz="quarter" idx="17"/>
          </p:nvPr>
        </p:nvSpPr>
        <p:spPr>
          <a:xfrm>
            <a:off x="3828288"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p>
        </p:txBody>
      </p:sp>
      <p:sp>
        <p:nvSpPr>
          <p:cNvPr id="22" name="Text Placeholder 18">
            <a:extLst>
              <a:ext uri="{FF2B5EF4-FFF2-40B4-BE49-F238E27FC236}">
                <a16:creationId xmlns:a16="http://schemas.microsoft.com/office/drawing/2014/main" id="{AD33972D-9092-4B3C-A699-07849068AF1D}"/>
              </a:ext>
            </a:extLst>
          </p:cNvPr>
          <p:cNvSpPr>
            <a:spLocks noGrp="1"/>
          </p:cNvSpPr>
          <p:nvPr>
            <p:ph type="body" sz="quarter" idx="16" hasCustomPrompt="1"/>
          </p:nvPr>
        </p:nvSpPr>
        <p:spPr>
          <a:xfrm>
            <a:off x="3828288"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a:t>Name</a:t>
            </a:r>
          </a:p>
        </p:txBody>
      </p:sp>
      <p:sp>
        <p:nvSpPr>
          <p:cNvPr id="24" name="Text Placeholder 20">
            <a:extLst>
              <a:ext uri="{FF2B5EF4-FFF2-40B4-BE49-F238E27FC236}">
                <a16:creationId xmlns:a16="http://schemas.microsoft.com/office/drawing/2014/main" id="{B54F15B1-EAC3-0113-6737-C64480876C5F}"/>
              </a:ext>
            </a:extLst>
          </p:cNvPr>
          <p:cNvSpPr>
            <a:spLocks noGrp="1"/>
          </p:cNvSpPr>
          <p:nvPr>
            <p:ph type="body" sz="quarter" idx="18" hasCustomPrompt="1"/>
          </p:nvPr>
        </p:nvSpPr>
        <p:spPr>
          <a:xfrm>
            <a:off x="3828288" y="3616960"/>
            <a:ext cx="2029968" cy="182880"/>
          </a:xfrm>
        </p:spPr>
        <p:txBody>
          <a:bodyPr anchor="ctr">
            <a:noAutofit/>
          </a:bodyPr>
          <a:lstStyle>
            <a:lvl1pPr marL="0" indent="0" algn="ctr">
              <a:buNone/>
              <a:defRPr sz="1200" spc="20" baseline="0"/>
            </a:lvl1pPr>
          </a:lstStyle>
          <a:p>
            <a:pPr lvl="0"/>
            <a:r>
              <a:rPr lang="en-US"/>
              <a:t>Title</a:t>
            </a:r>
          </a:p>
        </p:txBody>
      </p:sp>
      <p:sp>
        <p:nvSpPr>
          <p:cNvPr id="11" name="Picture Placeholder 16">
            <a:extLst>
              <a:ext uri="{FF2B5EF4-FFF2-40B4-BE49-F238E27FC236}">
                <a16:creationId xmlns:a16="http://schemas.microsoft.com/office/drawing/2014/main" id="{B5D5100A-3D51-45DB-3A84-9E7FB85261E3}"/>
              </a:ext>
            </a:extLst>
          </p:cNvPr>
          <p:cNvSpPr>
            <a:spLocks noGrp="1"/>
          </p:cNvSpPr>
          <p:nvPr>
            <p:ph type="pic" sz="quarter" idx="26"/>
          </p:nvPr>
        </p:nvSpPr>
        <p:spPr>
          <a:xfrm>
            <a:off x="3828288"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p>
        </p:txBody>
      </p:sp>
      <p:sp>
        <p:nvSpPr>
          <p:cNvPr id="16" name="Text Placeholder 18">
            <a:extLst>
              <a:ext uri="{FF2B5EF4-FFF2-40B4-BE49-F238E27FC236}">
                <a16:creationId xmlns:a16="http://schemas.microsoft.com/office/drawing/2014/main" id="{B775B771-678A-D917-7FE0-5DA7A23CCE25}"/>
              </a:ext>
            </a:extLst>
          </p:cNvPr>
          <p:cNvSpPr>
            <a:spLocks noGrp="1"/>
          </p:cNvSpPr>
          <p:nvPr>
            <p:ph type="body" sz="quarter" idx="31" hasCustomPrompt="1"/>
          </p:nvPr>
        </p:nvSpPr>
        <p:spPr>
          <a:xfrm>
            <a:off x="3828288"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a:t>Name</a:t>
            </a:r>
          </a:p>
        </p:txBody>
      </p:sp>
      <p:sp>
        <p:nvSpPr>
          <p:cNvPr id="18" name="Text Placeholder 20">
            <a:extLst>
              <a:ext uri="{FF2B5EF4-FFF2-40B4-BE49-F238E27FC236}">
                <a16:creationId xmlns:a16="http://schemas.microsoft.com/office/drawing/2014/main" id="{AA2B9540-B92A-AD9C-C01A-B08A98BF8455}"/>
              </a:ext>
            </a:extLst>
          </p:cNvPr>
          <p:cNvSpPr>
            <a:spLocks noGrp="1"/>
          </p:cNvSpPr>
          <p:nvPr>
            <p:ph type="body" sz="quarter" idx="32" hasCustomPrompt="1"/>
          </p:nvPr>
        </p:nvSpPr>
        <p:spPr>
          <a:xfrm>
            <a:off x="3828288" y="6215888"/>
            <a:ext cx="2029968" cy="182880"/>
          </a:xfrm>
        </p:spPr>
        <p:txBody>
          <a:bodyPr anchor="ctr">
            <a:noAutofit/>
          </a:bodyPr>
          <a:lstStyle>
            <a:lvl1pPr marL="0" indent="0" algn="ctr">
              <a:buNone/>
              <a:defRPr sz="1200" spc="20" baseline="0"/>
            </a:lvl1pPr>
          </a:lstStyle>
          <a:p>
            <a:pPr lvl="0"/>
            <a:r>
              <a:rPr lang="en-US"/>
              <a:t>Title</a:t>
            </a:r>
          </a:p>
        </p:txBody>
      </p:sp>
      <p:sp>
        <p:nvSpPr>
          <p:cNvPr id="26" name="Picture Placeholder 16">
            <a:extLst>
              <a:ext uri="{FF2B5EF4-FFF2-40B4-BE49-F238E27FC236}">
                <a16:creationId xmlns:a16="http://schemas.microsoft.com/office/drawing/2014/main" id="{FCEED0A5-9A71-D54A-91FC-264BD71DDED3}"/>
              </a:ext>
            </a:extLst>
          </p:cNvPr>
          <p:cNvSpPr>
            <a:spLocks noGrp="1"/>
          </p:cNvSpPr>
          <p:nvPr>
            <p:ph type="pic" sz="quarter" idx="20"/>
          </p:nvPr>
        </p:nvSpPr>
        <p:spPr>
          <a:xfrm>
            <a:off x="6385560"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p>
        </p:txBody>
      </p:sp>
      <p:sp>
        <p:nvSpPr>
          <p:cNvPr id="25" name="Text Placeholder 18">
            <a:extLst>
              <a:ext uri="{FF2B5EF4-FFF2-40B4-BE49-F238E27FC236}">
                <a16:creationId xmlns:a16="http://schemas.microsoft.com/office/drawing/2014/main" id="{F44A0C74-A714-A8C2-69D2-74CAD68037A5}"/>
              </a:ext>
            </a:extLst>
          </p:cNvPr>
          <p:cNvSpPr>
            <a:spLocks noGrp="1"/>
          </p:cNvSpPr>
          <p:nvPr>
            <p:ph type="body" sz="quarter" idx="19" hasCustomPrompt="1"/>
          </p:nvPr>
        </p:nvSpPr>
        <p:spPr>
          <a:xfrm>
            <a:off x="6385560"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a:t>Name</a:t>
            </a:r>
          </a:p>
        </p:txBody>
      </p:sp>
      <p:sp>
        <p:nvSpPr>
          <p:cNvPr id="27" name="Text Placeholder 20">
            <a:extLst>
              <a:ext uri="{FF2B5EF4-FFF2-40B4-BE49-F238E27FC236}">
                <a16:creationId xmlns:a16="http://schemas.microsoft.com/office/drawing/2014/main" id="{552F4682-3F02-2A70-A285-FB2D1822A4D6}"/>
              </a:ext>
            </a:extLst>
          </p:cNvPr>
          <p:cNvSpPr>
            <a:spLocks noGrp="1"/>
          </p:cNvSpPr>
          <p:nvPr>
            <p:ph type="body" sz="quarter" idx="21" hasCustomPrompt="1"/>
          </p:nvPr>
        </p:nvSpPr>
        <p:spPr>
          <a:xfrm>
            <a:off x="6385560" y="3616960"/>
            <a:ext cx="2029968" cy="182880"/>
          </a:xfrm>
        </p:spPr>
        <p:txBody>
          <a:bodyPr anchor="ctr">
            <a:noAutofit/>
          </a:bodyPr>
          <a:lstStyle>
            <a:lvl1pPr marL="0" indent="0" algn="ctr">
              <a:buNone/>
              <a:defRPr sz="1200" spc="20" baseline="0"/>
            </a:lvl1pPr>
          </a:lstStyle>
          <a:p>
            <a:pPr lvl="0"/>
            <a:r>
              <a:rPr lang="en-US"/>
              <a:t>Title</a:t>
            </a:r>
          </a:p>
        </p:txBody>
      </p:sp>
      <p:sp>
        <p:nvSpPr>
          <p:cNvPr id="12" name="Picture Placeholder 16">
            <a:extLst>
              <a:ext uri="{FF2B5EF4-FFF2-40B4-BE49-F238E27FC236}">
                <a16:creationId xmlns:a16="http://schemas.microsoft.com/office/drawing/2014/main" id="{3D2AAC25-9404-1F6F-200C-5660F4995858}"/>
              </a:ext>
            </a:extLst>
          </p:cNvPr>
          <p:cNvSpPr>
            <a:spLocks noGrp="1"/>
          </p:cNvSpPr>
          <p:nvPr>
            <p:ph type="pic" sz="quarter" idx="27"/>
          </p:nvPr>
        </p:nvSpPr>
        <p:spPr>
          <a:xfrm>
            <a:off x="6385560"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p>
        </p:txBody>
      </p:sp>
      <p:sp>
        <p:nvSpPr>
          <p:cNvPr id="20" name="Text Placeholder 18">
            <a:extLst>
              <a:ext uri="{FF2B5EF4-FFF2-40B4-BE49-F238E27FC236}">
                <a16:creationId xmlns:a16="http://schemas.microsoft.com/office/drawing/2014/main" id="{AE4677E1-AC1B-AB9C-5E0C-794903DD1CEB}"/>
              </a:ext>
            </a:extLst>
          </p:cNvPr>
          <p:cNvSpPr>
            <a:spLocks noGrp="1"/>
          </p:cNvSpPr>
          <p:nvPr>
            <p:ph type="body" sz="quarter" idx="33" hasCustomPrompt="1"/>
          </p:nvPr>
        </p:nvSpPr>
        <p:spPr>
          <a:xfrm>
            <a:off x="6385560"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a:t>Name</a:t>
            </a:r>
          </a:p>
        </p:txBody>
      </p:sp>
      <p:sp>
        <p:nvSpPr>
          <p:cNvPr id="31" name="Text Placeholder 20">
            <a:extLst>
              <a:ext uri="{FF2B5EF4-FFF2-40B4-BE49-F238E27FC236}">
                <a16:creationId xmlns:a16="http://schemas.microsoft.com/office/drawing/2014/main" id="{826BBF6C-7198-3C15-CDCB-E72B08709C1F}"/>
              </a:ext>
            </a:extLst>
          </p:cNvPr>
          <p:cNvSpPr>
            <a:spLocks noGrp="1"/>
          </p:cNvSpPr>
          <p:nvPr>
            <p:ph type="body" sz="quarter" idx="34" hasCustomPrompt="1"/>
          </p:nvPr>
        </p:nvSpPr>
        <p:spPr>
          <a:xfrm>
            <a:off x="6385560" y="6215888"/>
            <a:ext cx="2029968" cy="182880"/>
          </a:xfrm>
        </p:spPr>
        <p:txBody>
          <a:bodyPr anchor="ctr">
            <a:noAutofit/>
          </a:bodyPr>
          <a:lstStyle>
            <a:lvl1pPr marL="0" indent="0" algn="ctr">
              <a:buNone/>
              <a:defRPr sz="1200" spc="20" baseline="0"/>
            </a:lvl1pPr>
          </a:lstStyle>
          <a:p>
            <a:pPr lvl="0"/>
            <a:r>
              <a:rPr lang="en-US"/>
              <a:t>Title</a:t>
            </a:r>
          </a:p>
        </p:txBody>
      </p:sp>
      <p:sp>
        <p:nvSpPr>
          <p:cNvPr id="29" name="Picture Placeholder 16">
            <a:extLst>
              <a:ext uri="{FF2B5EF4-FFF2-40B4-BE49-F238E27FC236}">
                <a16:creationId xmlns:a16="http://schemas.microsoft.com/office/drawing/2014/main" id="{4F0F5D16-7316-B120-F378-E3D492FEEB9C}"/>
              </a:ext>
            </a:extLst>
          </p:cNvPr>
          <p:cNvSpPr>
            <a:spLocks noGrp="1"/>
          </p:cNvSpPr>
          <p:nvPr>
            <p:ph type="pic" sz="quarter" idx="23"/>
          </p:nvPr>
        </p:nvSpPr>
        <p:spPr>
          <a:xfrm>
            <a:off x="8942832"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p>
        </p:txBody>
      </p:sp>
      <p:sp>
        <p:nvSpPr>
          <p:cNvPr id="28" name="Text Placeholder 18">
            <a:extLst>
              <a:ext uri="{FF2B5EF4-FFF2-40B4-BE49-F238E27FC236}">
                <a16:creationId xmlns:a16="http://schemas.microsoft.com/office/drawing/2014/main" id="{47AC9724-9FC2-62FA-0DE7-3F9FE9B67A34}"/>
              </a:ext>
            </a:extLst>
          </p:cNvPr>
          <p:cNvSpPr>
            <a:spLocks noGrp="1"/>
          </p:cNvSpPr>
          <p:nvPr>
            <p:ph type="body" sz="quarter" idx="22" hasCustomPrompt="1"/>
          </p:nvPr>
        </p:nvSpPr>
        <p:spPr>
          <a:xfrm>
            <a:off x="8942832"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a:t>Name</a:t>
            </a:r>
          </a:p>
        </p:txBody>
      </p:sp>
      <p:sp>
        <p:nvSpPr>
          <p:cNvPr id="30" name="Text Placeholder 20">
            <a:extLst>
              <a:ext uri="{FF2B5EF4-FFF2-40B4-BE49-F238E27FC236}">
                <a16:creationId xmlns:a16="http://schemas.microsoft.com/office/drawing/2014/main" id="{114EE337-FC29-F325-E528-A3F809B28B5B}"/>
              </a:ext>
            </a:extLst>
          </p:cNvPr>
          <p:cNvSpPr>
            <a:spLocks noGrp="1"/>
          </p:cNvSpPr>
          <p:nvPr>
            <p:ph type="body" sz="quarter" idx="24" hasCustomPrompt="1"/>
          </p:nvPr>
        </p:nvSpPr>
        <p:spPr>
          <a:xfrm>
            <a:off x="8942832" y="3616960"/>
            <a:ext cx="2029968" cy="182880"/>
          </a:xfrm>
        </p:spPr>
        <p:txBody>
          <a:bodyPr anchor="ctr">
            <a:noAutofit/>
          </a:bodyPr>
          <a:lstStyle>
            <a:lvl1pPr marL="0" indent="0" algn="ctr">
              <a:buNone/>
              <a:defRPr sz="1200" spc="20" baseline="0"/>
            </a:lvl1pPr>
          </a:lstStyle>
          <a:p>
            <a:pPr lvl="0"/>
            <a:r>
              <a:rPr lang="en-US"/>
              <a:t>Title</a:t>
            </a:r>
          </a:p>
        </p:txBody>
      </p:sp>
      <p:sp>
        <p:nvSpPr>
          <p:cNvPr id="13" name="Picture Placeholder 16">
            <a:extLst>
              <a:ext uri="{FF2B5EF4-FFF2-40B4-BE49-F238E27FC236}">
                <a16:creationId xmlns:a16="http://schemas.microsoft.com/office/drawing/2014/main" id="{90CBAA5D-3D9B-0CB5-E527-996433638BE3}"/>
              </a:ext>
            </a:extLst>
          </p:cNvPr>
          <p:cNvSpPr>
            <a:spLocks noGrp="1"/>
          </p:cNvSpPr>
          <p:nvPr>
            <p:ph type="pic" sz="quarter" idx="28"/>
          </p:nvPr>
        </p:nvSpPr>
        <p:spPr>
          <a:xfrm>
            <a:off x="8942832"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p>
        </p:txBody>
      </p:sp>
      <p:sp>
        <p:nvSpPr>
          <p:cNvPr id="32" name="Text Placeholder 18">
            <a:extLst>
              <a:ext uri="{FF2B5EF4-FFF2-40B4-BE49-F238E27FC236}">
                <a16:creationId xmlns:a16="http://schemas.microsoft.com/office/drawing/2014/main" id="{5B47333C-2F5E-FA7D-5DD1-191E0F421B61}"/>
              </a:ext>
            </a:extLst>
          </p:cNvPr>
          <p:cNvSpPr>
            <a:spLocks noGrp="1"/>
          </p:cNvSpPr>
          <p:nvPr>
            <p:ph type="body" sz="quarter" idx="35" hasCustomPrompt="1"/>
          </p:nvPr>
        </p:nvSpPr>
        <p:spPr>
          <a:xfrm>
            <a:off x="8942832"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a:t>Name</a:t>
            </a:r>
          </a:p>
        </p:txBody>
      </p:sp>
      <p:sp>
        <p:nvSpPr>
          <p:cNvPr id="33" name="Text Placeholder 20">
            <a:extLst>
              <a:ext uri="{FF2B5EF4-FFF2-40B4-BE49-F238E27FC236}">
                <a16:creationId xmlns:a16="http://schemas.microsoft.com/office/drawing/2014/main" id="{D0AA2AE2-5A11-76D4-4D9C-B6B24D1419D0}"/>
              </a:ext>
            </a:extLst>
          </p:cNvPr>
          <p:cNvSpPr>
            <a:spLocks noGrp="1"/>
          </p:cNvSpPr>
          <p:nvPr>
            <p:ph type="body" sz="quarter" idx="36" hasCustomPrompt="1"/>
          </p:nvPr>
        </p:nvSpPr>
        <p:spPr>
          <a:xfrm>
            <a:off x="8942832" y="6215888"/>
            <a:ext cx="2029968" cy="182880"/>
          </a:xfrm>
        </p:spPr>
        <p:txBody>
          <a:bodyPr anchor="ctr">
            <a:noAutofit/>
          </a:bodyPr>
          <a:lstStyle>
            <a:lvl1pPr marL="0" indent="0" algn="ctr">
              <a:buNone/>
              <a:defRPr sz="1200" spc="20" baseline="0"/>
            </a:lvl1pPr>
          </a:lstStyle>
          <a:p>
            <a:pPr lvl="0"/>
            <a:r>
              <a:rPr lang="en-US"/>
              <a:t>Title</a:t>
            </a:r>
          </a:p>
        </p:txBody>
      </p:sp>
    </p:spTree>
    <p:extLst>
      <p:ext uri="{BB962C8B-B14F-4D97-AF65-F5344CB8AC3E}">
        <p14:creationId xmlns:p14="http://schemas.microsoft.com/office/powerpoint/2010/main" val="19007091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950ED98-B5D1-206C-403F-FA954F9D2CFF}"/>
              </a:ext>
            </a:extLst>
          </p:cNvPr>
          <p:cNvSpPr/>
          <p:nvPr userDrawn="1"/>
        </p:nvSpPr>
        <p:spPr>
          <a:xfrm>
            <a:off x="685338"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E8643CE-01D9-3E5E-15F6-20689F775F15}"/>
              </a:ext>
            </a:extLst>
          </p:cNvPr>
          <p:cNvSpPr/>
          <p:nvPr userDrawn="1"/>
        </p:nvSpPr>
        <p:spPr>
          <a:xfrm>
            <a:off x="2900911"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AF82DDD-EDEC-7D87-F43A-113C5E4A4FE7}"/>
              </a:ext>
            </a:extLst>
          </p:cNvPr>
          <p:cNvSpPr/>
          <p:nvPr userDrawn="1"/>
        </p:nvSpPr>
        <p:spPr>
          <a:xfrm>
            <a:off x="5116484"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47E492E-967F-54B7-55B1-08A5E1C3615B}"/>
              </a:ext>
            </a:extLst>
          </p:cNvPr>
          <p:cNvSpPr/>
          <p:nvPr userDrawn="1"/>
        </p:nvSpPr>
        <p:spPr>
          <a:xfrm>
            <a:off x="9547629"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DC0053FE-E44A-CA97-F782-67FC633E722E}"/>
              </a:ext>
            </a:extLst>
          </p:cNvPr>
          <p:cNvSpPr/>
          <p:nvPr userDrawn="1"/>
        </p:nvSpPr>
        <p:spPr>
          <a:xfrm>
            <a:off x="7332057"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445A0A-815D-3414-088B-C041E6742DBE}"/>
              </a:ext>
            </a:extLst>
          </p:cNvPr>
          <p:cNvSpPr>
            <a:spLocks noGrp="1"/>
          </p:cNvSpPr>
          <p:nvPr>
            <p:ph type="title"/>
          </p:nvPr>
        </p:nvSpPr>
        <p:spPr>
          <a:xfrm>
            <a:off x="758952" y="841248"/>
            <a:ext cx="10671048" cy="768096"/>
          </a:xfrm>
        </p:spPr>
        <p:txBody>
          <a:bodyPr>
            <a:noAutofit/>
          </a:bodyPr>
          <a:lstStyle>
            <a:lvl1pPr>
              <a:lnSpc>
                <a:spcPct val="100000"/>
              </a:lnSpc>
              <a:defRPr/>
            </a:lvl1pPr>
          </a:lstStyle>
          <a:p>
            <a:r>
              <a:rPr lang="en-US"/>
              <a:t>Click to edit Master title style</a:t>
            </a:r>
          </a:p>
        </p:txBody>
      </p:sp>
      <p:sp>
        <p:nvSpPr>
          <p:cNvPr id="4" name="Footer Placeholder 3">
            <a:extLst>
              <a:ext uri="{FF2B5EF4-FFF2-40B4-BE49-F238E27FC236}">
                <a16:creationId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p>
        </p:txBody>
      </p:sp>
      <p:sp>
        <p:nvSpPr>
          <p:cNvPr id="5" name="Slide Number Placeholder 4">
            <a:extLst>
              <a:ext uri="{FF2B5EF4-FFF2-40B4-BE49-F238E27FC236}">
                <a16:creationId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a:p>
        </p:txBody>
      </p:sp>
      <p:sp>
        <p:nvSpPr>
          <p:cNvPr id="46" name="Text Placeholder 2">
            <a:extLst>
              <a:ext uri="{FF2B5EF4-FFF2-40B4-BE49-F238E27FC236}">
                <a16:creationId xmlns:a16="http://schemas.microsoft.com/office/drawing/2014/main" id="{C025625F-8274-840F-6DD8-D36687CB8F7E}"/>
              </a:ext>
            </a:extLst>
          </p:cNvPr>
          <p:cNvSpPr>
            <a:spLocks noGrp="1"/>
          </p:cNvSpPr>
          <p:nvPr>
            <p:ph type="body" idx="1"/>
          </p:nvPr>
        </p:nvSpPr>
        <p:spPr>
          <a:xfrm>
            <a:off x="685338"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4" name="Picture Placeholder 62">
            <a:extLst>
              <a:ext uri="{FF2B5EF4-FFF2-40B4-BE49-F238E27FC236}">
                <a16:creationId xmlns:a16="http://schemas.microsoft.com/office/drawing/2014/main" id="{2F18FBB7-2D21-7954-1324-C7D3BFE5C85D}"/>
              </a:ext>
            </a:extLst>
          </p:cNvPr>
          <p:cNvSpPr>
            <a:spLocks noGrp="1"/>
          </p:cNvSpPr>
          <p:nvPr>
            <p:ph type="pic" sz="quarter" idx="23"/>
          </p:nvPr>
        </p:nvSpPr>
        <p:spPr>
          <a:xfrm>
            <a:off x="1339134"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p>
        </p:txBody>
      </p:sp>
      <p:sp>
        <p:nvSpPr>
          <p:cNvPr id="52" name="Text Placeholder 51">
            <a:extLst>
              <a:ext uri="{FF2B5EF4-FFF2-40B4-BE49-F238E27FC236}">
                <a16:creationId xmlns:a16="http://schemas.microsoft.com/office/drawing/2014/main" id="{2EF54C35-5F8E-4E0A-AB4D-97E38121910A}"/>
              </a:ext>
            </a:extLst>
          </p:cNvPr>
          <p:cNvSpPr>
            <a:spLocks noGrp="1"/>
          </p:cNvSpPr>
          <p:nvPr>
            <p:ph type="body" sz="quarter" idx="18"/>
          </p:nvPr>
        </p:nvSpPr>
        <p:spPr>
          <a:xfrm>
            <a:off x="731058"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7" name="Text Placeholder 4">
            <a:extLst>
              <a:ext uri="{FF2B5EF4-FFF2-40B4-BE49-F238E27FC236}">
                <a16:creationId xmlns:a16="http://schemas.microsoft.com/office/drawing/2014/main" id="{79F9AD31-B0C5-3563-C73A-8B6297FCFD1C}"/>
              </a:ext>
            </a:extLst>
          </p:cNvPr>
          <p:cNvSpPr>
            <a:spLocks noGrp="1"/>
          </p:cNvSpPr>
          <p:nvPr>
            <p:ph type="body" sz="quarter" idx="3"/>
          </p:nvPr>
        </p:nvSpPr>
        <p:spPr>
          <a:xfrm>
            <a:off x="2900910"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8" name="Picture Placeholder 62">
            <a:extLst>
              <a:ext uri="{FF2B5EF4-FFF2-40B4-BE49-F238E27FC236}">
                <a16:creationId xmlns:a16="http://schemas.microsoft.com/office/drawing/2014/main" id="{05E8E8EF-4954-870B-04E5-82BC660A6738}"/>
              </a:ext>
            </a:extLst>
          </p:cNvPr>
          <p:cNvSpPr>
            <a:spLocks noGrp="1"/>
          </p:cNvSpPr>
          <p:nvPr>
            <p:ph type="pic" sz="quarter" idx="27"/>
          </p:nvPr>
        </p:nvSpPr>
        <p:spPr>
          <a:xfrm>
            <a:off x="3554707"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p>
        </p:txBody>
      </p:sp>
      <p:sp>
        <p:nvSpPr>
          <p:cNvPr id="58" name="Text Placeholder 51">
            <a:extLst>
              <a:ext uri="{FF2B5EF4-FFF2-40B4-BE49-F238E27FC236}">
                <a16:creationId xmlns:a16="http://schemas.microsoft.com/office/drawing/2014/main" id="{75981CD1-EA26-D1CF-F19E-B58C16BA8A69}"/>
              </a:ext>
            </a:extLst>
          </p:cNvPr>
          <p:cNvSpPr>
            <a:spLocks noGrp="1"/>
          </p:cNvSpPr>
          <p:nvPr>
            <p:ph type="body" sz="quarter" idx="19"/>
          </p:nvPr>
        </p:nvSpPr>
        <p:spPr>
          <a:xfrm>
            <a:off x="2946630"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8" name="Text Placeholder 4">
            <a:extLst>
              <a:ext uri="{FF2B5EF4-FFF2-40B4-BE49-F238E27FC236}">
                <a16:creationId xmlns:a16="http://schemas.microsoft.com/office/drawing/2014/main" id="{3A09BBD1-5CBC-B0EF-71C0-054FCB989BC6}"/>
              </a:ext>
            </a:extLst>
          </p:cNvPr>
          <p:cNvSpPr>
            <a:spLocks noGrp="1"/>
          </p:cNvSpPr>
          <p:nvPr>
            <p:ph type="body" sz="quarter" idx="13"/>
          </p:nvPr>
        </p:nvSpPr>
        <p:spPr>
          <a:xfrm>
            <a:off x="5116484"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7" name="Picture Placeholder 62">
            <a:extLst>
              <a:ext uri="{FF2B5EF4-FFF2-40B4-BE49-F238E27FC236}">
                <a16:creationId xmlns:a16="http://schemas.microsoft.com/office/drawing/2014/main" id="{4AD0C8C9-DB5A-6DC8-2729-A21F1A5CF174}"/>
              </a:ext>
            </a:extLst>
          </p:cNvPr>
          <p:cNvSpPr>
            <a:spLocks noGrp="1"/>
          </p:cNvSpPr>
          <p:nvPr>
            <p:ph type="pic" sz="quarter" idx="26"/>
          </p:nvPr>
        </p:nvSpPr>
        <p:spPr>
          <a:xfrm>
            <a:off x="5770280"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p>
        </p:txBody>
      </p:sp>
      <p:sp>
        <p:nvSpPr>
          <p:cNvPr id="59" name="Text Placeholder 51">
            <a:extLst>
              <a:ext uri="{FF2B5EF4-FFF2-40B4-BE49-F238E27FC236}">
                <a16:creationId xmlns:a16="http://schemas.microsoft.com/office/drawing/2014/main" id="{F02DE2DC-F65C-32A5-5821-89FB2F53C325}"/>
              </a:ext>
            </a:extLst>
          </p:cNvPr>
          <p:cNvSpPr>
            <a:spLocks noGrp="1"/>
          </p:cNvSpPr>
          <p:nvPr>
            <p:ph type="body" sz="quarter" idx="20"/>
          </p:nvPr>
        </p:nvSpPr>
        <p:spPr>
          <a:xfrm>
            <a:off x="5162204"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9" name="Text Placeholder 4">
            <a:extLst>
              <a:ext uri="{FF2B5EF4-FFF2-40B4-BE49-F238E27FC236}">
                <a16:creationId xmlns:a16="http://schemas.microsoft.com/office/drawing/2014/main" id="{084A0326-A0B8-1723-B8BA-B015344F2DCE}"/>
              </a:ext>
            </a:extLst>
          </p:cNvPr>
          <p:cNvSpPr>
            <a:spLocks noGrp="1"/>
          </p:cNvSpPr>
          <p:nvPr>
            <p:ph type="body" sz="quarter" idx="15"/>
          </p:nvPr>
        </p:nvSpPr>
        <p:spPr>
          <a:xfrm>
            <a:off x="7332057"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6" name="Picture Placeholder 62">
            <a:extLst>
              <a:ext uri="{FF2B5EF4-FFF2-40B4-BE49-F238E27FC236}">
                <a16:creationId xmlns:a16="http://schemas.microsoft.com/office/drawing/2014/main" id="{139354A0-F5DF-3AC5-5E8B-A41146C26F3C}"/>
              </a:ext>
            </a:extLst>
          </p:cNvPr>
          <p:cNvSpPr>
            <a:spLocks noGrp="1"/>
          </p:cNvSpPr>
          <p:nvPr>
            <p:ph type="pic" sz="quarter" idx="25"/>
          </p:nvPr>
        </p:nvSpPr>
        <p:spPr>
          <a:xfrm>
            <a:off x="7985853"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p>
        </p:txBody>
      </p:sp>
      <p:sp>
        <p:nvSpPr>
          <p:cNvPr id="60" name="Text Placeholder 51">
            <a:extLst>
              <a:ext uri="{FF2B5EF4-FFF2-40B4-BE49-F238E27FC236}">
                <a16:creationId xmlns:a16="http://schemas.microsoft.com/office/drawing/2014/main" id="{E9730E82-F317-686A-8777-D81705BCC706}"/>
              </a:ext>
            </a:extLst>
          </p:cNvPr>
          <p:cNvSpPr>
            <a:spLocks noGrp="1"/>
          </p:cNvSpPr>
          <p:nvPr>
            <p:ph type="body" sz="quarter" idx="21"/>
          </p:nvPr>
        </p:nvSpPr>
        <p:spPr>
          <a:xfrm>
            <a:off x="7377777"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50" name="Text Placeholder 4">
            <a:extLst>
              <a:ext uri="{FF2B5EF4-FFF2-40B4-BE49-F238E27FC236}">
                <a16:creationId xmlns:a16="http://schemas.microsoft.com/office/drawing/2014/main" id="{0E3B57F3-1903-446F-D989-D6CA342D0861}"/>
              </a:ext>
            </a:extLst>
          </p:cNvPr>
          <p:cNvSpPr>
            <a:spLocks noGrp="1"/>
          </p:cNvSpPr>
          <p:nvPr>
            <p:ph type="body" sz="quarter" idx="17"/>
          </p:nvPr>
        </p:nvSpPr>
        <p:spPr>
          <a:xfrm>
            <a:off x="9547629"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5" name="Picture Placeholder 62">
            <a:extLst>
              <a:ext uri="{FF2B5EF4-FFF2-40B4-BE49-F238E27FC236}">
                <a16:creationId xmlns:a16="http://schemas.microsoft.com/office/drawing/2014/main" id="{D5BF3A8A-72F1-392E-855B-5B36E244A7FD}"/>
              </a:ext>
            </a:extLst>
          </p:cNvPr>
          <p:cNvSpPr>
            <a:spLocks noGrp="1"/>
          </p:cNvSpPr>
          <p:nvPr>
            <p:ph type="pic" sz="quarter" idx="24"/>
          </p:nvPr>
        </p:nvSpPr>
        <p:spPr>
          <a:xfrm>
            <a:off x="10201425"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p>
        </p:txBody>
      </p:sp>
      <p:sp>
        <p:nvSpPr>
          <p:cNvPr id="61" name="Text Placeholder 51">
            <a:extLst>
              <a:ext uri="{FF2B5EF4-FFF2-40B4-BE49-F238E27FC236}">
                <a16:creationId xmlns:a16="http://schemas.microsoft.com/office/drawing/2014/main" id="{2AED5DDC-3165-FA12-0310-E3545223E292}"/>
              </a:ext>
            </a:extLst>
          </p:cNvPr>
          <p:cNvSpPr>
            <a:spLocks noGrp="1"/>
          </p:cNvSpPr>
          <p:nvPr>
            <p:ph type="body" sz="quarter" idx="22"/>
          </p:nvPr>
        </p:nvSpPr>
        <p:spPr>
          <a:xfrm>
            <a:off x="9593349"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Tree>
    <p:extLst>
      <p:ext uri="{BB962C8B-B14F-4D97-AF65-F5344CB8AC3E}">
        <p14:creationId xmlns:p14="http://schemas.microsoft.com/office/powerpoint/2010/main" val="8725162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E2DECB02-D9CE-E57A-0604-BFF41EC38AFA}"/>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a:p>
        </p:txBody>
      </p:sp>
      <p:sp>
        <p:nvSpPr>
          <p:cNvPr id="26" name="Freeform: Shape 25">
            <a:extLst>
              <a:ext uri="{FF2B5EF4-FFF2-40B4-BE49-F238E27FC236}">
                <a16:creationId xmlns:a16="http://schemas.microsoft.com/office/drawing/2014/main" id="{68E760EA-7D83-1DF2-A8EE-4F218084E74F}"/>
              </a:ext>
            </a:extLst>
          </p:cNvPr>
          <p:cNvSpPr/>
          <p:nvPr userDrawn="1"/>
        </p:nvSpPr>
        <p:spPr>
          <a:xfrm>
            <a:off x="1" y="-1"/>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rgbClr val="F5CDCE"/>
          </a:solidFill>
          <a:ln>
            <a:noFill/>
          </a:ln>
        </p:spPr>
        <p:txBody>
          <a:bodyPr vert="horz" wrap="square" lIns="91440" tIns="45720" rIns="91440" bIns="45720" numCol="1" anchor="t" anchorCtr="0" compatLnSpc="1">
            <a:prstTxWarp prst="textNoShape">
              <a:avLst/>
            </a:prstTxWarp>
            <a:noAutofit/>
          </a:bodyPr>
          <a:lstStyle/>
          <a:p>
            <a:pPr lvl="0"/>
            <a:endParaRPr lang="en-US">
              <a:solidFill>
                <a:schemeClr val="tx1"/>
              </a:solidFill>
            </a:endParaRPr>
          </a:p>
        </p:txBody>
      </p:sp>
      <p:sp>
        <p:nvSpPr>
          <p:cNvPr id="16" name="Freeform: Shape 15">
            <a:extLst>
              <a:ext uri="{FF2B5EF4-FFF2-40B4-BE49-F238E27FC236}">
                <a16:creationId xmlns:a16="http://schemas.microsoft.com/office/drawing/2014/main" id="{FF3F3353-78A1-F584-81A6-9513382DF18F}"/>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A65C6DDD-D2BB-0153-0F53-9F7C17BDFD2B}"/>
              </a:ext>
            </a:extLst>
          </p:cNvPr>
          <p:cNvSpPr>
            <a:spLocks noGrp="1"/>
          </p:cNvSpPr>
          <p:nvPr>
            <p:ph type="title"/>
          </p:nvPr>
        </p:nvSpPr>
        <p:spPr/>
        <p:txBody>
          <a:bodyPr/>
          <a:lstStyle>
            <a:lvl1pPr>
              <a:lnSpc>
                <a:spcPct val="100000"/>
              </a:lnSpc>
              <a:defRPr>
                <a:solidFill>
                  <a:schemeClr val="accent6"/>
                </a:solidFill>
              </a:defRPr>
            </a:lvl1pPr>
          </a:lstStyle>
          <a:p>
            <a:r>
              <a:rPr lang="en-US"/>
              <a:t>Click to edit Master title style</a:t>
            </a:r>
          </a:p>
        </p:txBody>
      </p:sp>
      <p:sp>
        <p:nvSpPr>
          <p:cNvPr id="5" name="Slide Number Placeholder 4">
            <a:extLst>
              <a:ext uri="{FF2B5EF4-FFF2-40B4-BE49-F238E27FC236}">
                <a16:creationId xmlns:a16="http://schemas.microsoft.com/office/drawing/2014/main" id="{471A846E-CBB1-9805-456D-0C0B890912B7}"/>
              </a:ext>
            </a:extLst>
          </p:cNvPr>
          <p:cNvSpPr>
            <a:spLocks noGrp="1"/>
          </p:cNvSpPr>
          <p:nvPr>
            <p:ph type="sldNum" sz="quarter" idx="12"/>
          </p:nvPr>
        </p:nvSpPr>
        <p:spPr/>
        <p:txBody>
          <a:bodyPr/>
          <a:lstStyle/>
          <a:p>
            <a:fld id="{48F63A3B-78C7-47BE-AE5E-E10140E04643}" type="slidenum">
              <a:rPr lang="en-US" smtClean="0"/>
              <a:pPr/>
              <a:t>‹#›</a:t>
            </a:fld>
            <a:endParaRPr lang="en-US"/>
          </a:p>
        </p:txBody>
      </p:sp>
      <p:sp>
        <p:nvSpPr>
          <p:cNvPr id="30" name="Image 2" descr="preencoded.png">
            <a:extLst>
              <a:ext uri="{FF2B5EF4-FFF2-40B4-BE49-F238E27FC236}">
                <a16:creationId xmlns:a16="http://schemas.microsoft.com/office/drawing/2014/main" id="{790E862E-398F-571C-EC2C-3D17164DE059}"/>
              </a:ext>
            </a:extLst>
          </p:cNvPr>
          <p:cNvSpPr/>
          <p:nvPr/>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a:p>
        </p:txBody>
      </p:sp>
      <p:sp>
        <p:nvSpPr>
          <p:cNvPr id="31" name="Text Placeholder 2">
            <a:extLst>
              <a:ext uri="{FF2B5EF4-FFF2-40B4-BE49-F238E27FC236}">
                <a16:creationId xmlns:a16="http://schemas.microsoft.com/office/drawing/2014/main" id="{AB1DF8DE-0EED-2627-4B5E-266C0BC276BE}"/>
              </a:ext>
            </a:extLst>
          </p:cNvPr>
          <p:cNvSpPr>
            <a:spLocks noGrp="1"/>
          </p:cNvSpPr>
          <p:nvPr>
            <p:ph type="body" idx="1" hasCustomPrompt="1"/>
          </p:nvPr>
        </p:nvSpPr>
        <p:spPr>
          <a:xfrm>
            <a:off x="685338"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MMM YYYY</a:t>
            </a:r>
          </a:p>
        </p:txBody>
      </p:sp>
      <p:sp>
        <p:nvSpPr>
          <p:cNvPr id="32" name="Text Placeholder 4">
            <a:extLst>
              <a:ext uri="{FF2B5EF4-FFF2-40B4-BE49-F238E27FC236}">
                <a16:creationId xmlns:a16="http://schemas.microsoft.com/office/drawing/2014/main" id="{5AE99EEE-38C4-CB2D-EEA0-8A2EB6F129E4}"/>
              </a:ext>
            </a:extLst>
          </p:cNvPr>
          <p:cNvSpPr>
            <a:spLocks noGrp="1"/>
          </p:cNvSpPr>
          <p:nvPr>
            <p:ph type="body" sz="quarter" idx="3" hasCustomPrompt="1"/>
          </p:nvPr>
        </p:nvSpPr>
        <p:spPr>
          <a:xfrm>
            <a:off x="2900911"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MMM YYYY</a:t>
            </a:r>
          </a:p>
        </p:txBody>
      </p:sp>
      <p:sp>
        <p:nvSpPr>
          <p:cNvPr id="33" name="Text Placeholder 4">
            <a:extLst>
              <a:ext uri="{FF2B5EF4-FFF2-40B4-BE49-F238E27FC236}">
                <a16:creationId xmlns:a16="http://schemas.microsoft.com/office/drawing/2014/main" id="{AA90F0AE-69F4-EBD3-AED1-81E98D34811D}"/>
              </a:ext>
            </a:extLst>
          </p:cNvPr>
          <p:cNvSpPr>
            <a:spLocks noGrp="1"/>
          </p:cNvSpPr>
          <p:nvPr>
            <p:ph type="body" sz="quarter" idx="13" hasCustomPrompt="1"/>
          </p:nvPr>
        </p:nvSpPr>
        <p:spPr>
          <a:xfrm>
            <a:off x="5116484"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MMM YYYY</a:t>
            </a:r>
          </a:p>
        </p:txBody>
      </p:sp>
      <p:sp>
        <p:nvSpPr>
          <p:cNvPr id="34" name="Text Placeholder 4">
            <a:extLst>
              <a:ext uri="{FF2B5EF4-FFF2-40B4-BE49-F238E27FC236}">
                <a16:creationId xmlns:a16="http://schemas.microsoft.com/office/drawing/2014/main" id="{F9E49243-B04A-D7AF-B4C7-8E1AE776F811}"/>
              </a:ext>
            </a:extLst>
          </p:cNvPr>
          <p:cNvSpPr>
            <a:spLocks noGrp="1"/>
          </p:cNvSpPr>
          <p:nvPr>
            <p:ph type="body" sz="quarter" idx="15" hasCustomPrompt="1"/>
          </p:nvPr>
        </p:nvSpPr>
        <p:spPr>
          <a:xfrm>
            <a:off x="7332057"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MMM YYYY</a:t>
            </a:r>
          </a:p>
        </p:txBody>
      </p:sp>
      <p:sp>
        <p:nvSpPr>
          <p:cNvPr id="35" name="Text Placeholder 4">
            <a:extLst>
              <a:ext uri="{FF2B5EF4-FFF2-40B4-BE49-F238E27FC236}">
                <a16:creationId xmlns:a16="http://schemas.microsoft.com/office/drawing/2014/main" id="{4780DCD4-46DE-8C31-9F39-FC6E45FC1EBE}"/>
              </a:ext>
            </a:extLst>
          </p:cNvPr>
          <p:cNvSpPr>
            <a:spLocks noGrp="1"/>
          </p:cNvSpPr>
          <p:nvPr>
            <p:ph type="body" sz="quarter" idx="17" hasCustomPrompt="1"/>
          </p:nvPr>
        </p:nvSpPr>
        <p:spPr>
          <a:xfrm>
            <a:off x="9547629"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MMM YYYY</a:t>
            </a:r>
          </a:p>
        </p:txBody>
      </p:sp>
      <p:sp>
        <p:nvSpPr>
          <p:cNvPr id="36" name="Text Placeholder 51">
            <a:extLst>
              <a:ext uri="{FF2B5EF4-FFF2-40B4-BE49-F238E27FC236}">
                <a16:creationId xmlns:a16="http://schemas.microsoft.com/office/drawing/2014/main" id="{9FBDF935-4925-03EC-CBC9-1EBA90DF849B}"/>
              </a:ext>
            </a:extLst>
          </p:cNvPr>
          <p:cNvSpPr>
            <a:spLocks noGrp="1"/>
          </p:cNvSpPr>
          <p:nvPr>
            <p:ph type="body" sz="quarter" idx="18"/>
          </p:nvPr>
        </p:nvSpPr>
        <p:spPr>
          <a:xfrm>
            <a:off x="685338"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7" name="Text Placeholder 51">
            <a:extLst>
              <a:ext uri="{FF2B5EF4-FFF2-40B4-BE49-F238E27FC236}">
                <a16:creationId xmlns:a16="http://schemas.microsoft.com/office/drawing/2014/main" id="{9BB76AA7-442D-54A7-D075-C67F47438963}"/>
              </a:ext>
            </a:extLst>
          </p:cNvPr>
          <p:cNvSpPr>
            <a:spLocks noGrp="1"/>
          </p:cNvSpPr>
          <p:nvPr>
            <p:ph type="body" sz="quarter" idx="19"/>
          </p:nvPr>
        </p:nvSpPr>
        <p:spPr>
          <a:xfrm>
            <a:off x="2900911"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8" name="Text Placeholder 51">
            <a:extLst>
              <a:ext uri="{FF2B5EF4-FFF2-40B4-BE49-F238E27FC236}">
                <a16:creationId xmlns:a16="http://schemas.microsoft.com/office/drawing/2014/main" id="{9E419856-1586-F2D8-A1B4-F67FEE9839DF}"/>
              </a:ext>
            </a:extLst>
          </p:cNvPr>
          <p:cNvSpPr>
            <a:spLocks noGrp="1"/>
          </p:cNvSpPr>
          <p:nvPr>
            <p:ph type="body" sz="quarter" idx="20"/>
          </p:nvPr>
        </p:nvSpPr>
        <p:spPr>
          <a:xfrm>
            <a:off x="5116484"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9" name="Text Placeholder 51">
            <a:extLst>
              <a:ext uri="{FF2B5EF4-FFF2-40B4-BE49-F238E27FC236}">
                <a16:creationId xmlns:a16="http://schemas.microsoft.com/office/drawing/2014/main" id="{AED74DD2-EAE3-76BF-56B9-C04FCED1F2DB}"/>
              </a:ext>
            </a:extLst>
          </p:cNvPr>
          <p:cNvSpPr>
            <a:spLocks noGrp="1"/>
          </p:cNvSpPr>
          <p:nvPr>
            <p:ph type="body" sz="quarter" idx="21"/>
          </p:nvPr>
        </p:nvSpPr>
        <p:spPr>
          <a:xfrm>
            <a:off x="7332057"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40" name="Text Placeholder 51">
            <a:extLst>
              <a:ext uri="{FF2B5EF4-FFF2-40B4-BE49-F238E27FC236}">
                <a16:creationId xmlns:a16="http://schemas.microsoft.com/office/drawing/2014/main" id="{0A39AD48-2F98-C0C9-DE08-CED7EBF816B2}"/>
              </a:ext>
            </a:extLst>
          </p:cNvPr>
          <p:cNvSpPr>
            <a:spLocks noGrp="1"/>
          </p:cNvSpPr>
          <p:nvPr>
            <p:ph type="body" sz="quarter" idx="22"/>
          </p:nvPr>
        </p:nvSpPr>
        <p:spPr>
          <a:xfrm>
            <a:off x="9547629"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cxnSp>
        <p:nvCxnSpPr>
          <p:cNvPr id="42" name="Straight Connector 41">
            <a:extLst>
              <a:ext uri="{FF2B5EF4-FFF2-40B4-BE49-F238E27FC236}">
                <a16:creationId xmlns:a16="http://schemas.microsoft.com/office/drawing/2014/main" id="{E6BE61D7-B0A3-902B-4F58-727982880EF5}"/>
              </a:ext>
            </a:extLst>
          </p:cNvPr>
          <p:cNvCxnSpPr>
            <a:cxnSpLocks/>
          </p:cNvCxnSpPr>
          <p:nvPr userDrawn="1"/>
        </p:nvCxnSpPr>
        <p:spPr>
          <a:xfrm>
            <a:off x="739398" y="4187681"/>
            <a:ext cx="10812360" cy="0"/>
          </a:xfrm>
          <a:prstGeom prst="line">
            <a:avLst/>
          </a:prstGeom>
          <a:ln w="127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0335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p:nvPr>
        </p:nvSpPr>
        <p:spPr>
          <a:xfrm>
            <a:off x="3986784" y="1243584"/>
            <a:ext cx="8165592" cy="768096"/>
          </a:xfrm>
        </p:spPr>
        <p:txBody>
          <a:bodyPr>
            <a:noAutofit/>
          </a:bodyPr>
          <a:lstStyle>
            <a:lvl1pPr algn="l">
              <a:lnSpc>
                <a:spcPct val="100000"/>
              </a:lnSpc>
              <a:defRPr/>
            </a:lvl1pPr>
          </a:lstStyle>
          <a:p>
            <a:r>
              <a:rPr lang="en-US"/>
              <a:t>Click to edit Master title style</a:t>
            </a:r>
          </a:p>
        </p:txBody>
      </p:sp>
      <p:sp>
        <p:nvSpPr>
          <p:cNvPr id="11" name="Image 0" descr="preencoded.png">
            <a:extLst>
              <a:ext uri="{FF2B5EF4-FFF2-40B4-BE49-F238E27FC236}">
                <a16:creationId xmlns:a16="http://schemas.microsoft.com/office/drawing/2014/main" id="{CD2D664E-6702-6607-A37E-2E996144917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a:p>
        </p:txBody>
      </p:sp>
      <p:pic>
        <p:nvPicPr>
          <p:cNvPr id="13" name="Image 1" descr="preencoded.png">
            <a:extLst>
              <a:ext uri="{FF2B5EF4-FFF2-40B4-BE49-F238E27FC236}">
                <a16:creationId xmlns:a16="http://schemas.microsoft.com/office/drawing/2014/main" id="{951C5737-DF7E-D671-AC74-9E488335BCA2}"/>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a:p>
        </p:txBody>
      </p:sp>
      <p:sp>
        <p:nvSpPr>
          <p:cNvPr id="17" name="Image 5" descr="preencoded.png">
            <a:extLst>
              <a:ext uri="{FF2B5EF4-FFF2-40B4-BE49-F238E27FC236}">
                <a16:creationId xmlns:a16="http://schemas.microsoft.com/office/drawing/2014/main" id="{B9036D42-A06F-E6EE-BB91-8BAF045198BE}"/>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a:p>
        </p:txBody>
      </p:sp>
      <p:pic>
        <p:nvPicPr>
          <p:cNvPr id="19" name="Image 6" descr="preencoded.png">
            <a:extLst>
              <a:ext uri="{FF2B5EF4-FFF2-40B4-BE49-F238E27FC236}">
                <a16:creationId xmlns:a16="http://schemas.microsoft.com/office/drawing/2014/main" id="{86E0540C-3355-A50D-AC61-047B54B70C64}"/>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18457" y="3440504"/>
            <a:ext cx="1719263" cy="1724025"/>
          </a:xfrm>
          <a:prstGeom prst="rect">
            <a:avLst/>
          </a:prstGeom>
        </p:spPr>
      </p:pic>
      <p:sp>
        <p:nvSpPr>
          <p:cNvPr id="3" name="Text Placeholder 2"/>
          <p:cNvSpPr>
            <a:spLocks noGrp="1"/>
          </p:cNvSpPr>
          <p:nvPr>
            <p:ph type="body" idx="1"/>
          </p:nvPr>
        </p:nvSpPr>
        <p:spPr>
          <a:xfrm>
            <a:off x="3977640" y="2330704"/>
            <a:ext cx="3822192" cy="411480"/>
          </a:xfrm>
        </p:spPr>
        <p:txBody>
          <a:bodyPr anchor="t">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685032" y="2877312"/>
            <a:ext cx="3741928" cy="3684588"/>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8046720" y="2330704"/>
            <a:ext cx="3822192" cy="411480"/>
          </a:xfrm>
        </p:spPr>
        <p:txBody>
          <a:bodyPr anchor="t">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754112" y="2877312"/>
            <a:ext cx="3741928" cy="3684588"/>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noAutofit/>
          </a:bodyPr>
          <a:lstStyle/>
          <a:p>
            <a:fld id="{48F63A3B-78C7-47BE-AE5E-E10140E04643}" type="slidenum">
              <a:rPr lang="en-US" dirty="0"/>
              <a:t>‹#›</a:t>
            </a:fld>
            <a:endParaRPr lang="en-US"/>
          </a:p>
        </p:txBody>
      </p:sp>
    </p:spTree>
    <p:extLst>
      <p:ext uri="{BB962C8B-B14F-4D97-AF65-F5344CB8AC3E}">
        <p14:creationId xmlns:p14="http://schemas.microsoft.com/office/powerpoint/2010/main" val="38710313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45A0A-815D-3414-088B-C041E6742DBE}"/>
              </a:ext>
            </a:extLst>
          </p:cNvPr>
          <p:cNvSpPr>
            <a:spLocks noGrp="1"/>
          </p:cNvSpPr>
          <p:nvPr>
            <p:ph type="title"/>
          </p:nvPr>
        </p:nvSpPr>
        <p:spPr>
          <a:xfrm>
            <a:off x="758952" y="1234440"/>
            <a:ext cx="10671048" cy="768096"/>
          </a:xfrm>
        </p:spPr>
        <p:txBody>
          <a:bodyPr>
            <a:noAutofit/>
          </a:bodyPr>
          <a:lstStyle>
            <a:lvl1pPr>
              <a:lnSpc>
                <a:spcPct val="100000"/>
              </a:lnSpc>
              <a:defRPr/>
            </a:lvl1pPr>
          </a:lstStyle>
          <a:p>
            <a:r>
              <a:rPr lang="en-US"/>
              <a:t>Click to edit Master title style</a:t>
            </a:r>
          </a:p>
        </p:txBody>
      </p:sp>
      <p:sp>
        <p:nvSpPr>
          <p:cNvPr id="4" name="Footer Placeholder 3">
            <a:extLst>
              <a:ext uri="{FF2B5EF4-FFF2-40B4-BE49-F238E27FC236}">
                <a16:creationId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p>
        </p:txBody>
      </p:sp>
      <p:sp>
        <p:nvSpPr>
          <p:cNvPr id="5" name="Slide Number Placeholder 4">
            <a:extLst>
              <a:ext uri="{FF2B5EF4-FFF2-40B4-BE49-F238E27FC236}">
                <a16:creationId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a:p>
        </p:txBody>
      </p:sp>
      <p:sp>
        <p:nvSpPr>
          <p:cNvPr id="46" name="Text Placeholder 2">
            <a:extLst>
              <a:ext uri="{FF2B5EF4-FFF2-40B4-BE49-F238E27FC236}">
                <a16:creationId xmlns:a16="http://schemas.microsoft.com/office/drawing/2014/main" id="{C025625F-8274-840F-6DD8-D36687CB8F7E}"/>
              </a:ext>
            </a:extLst>
          </p:cNvPr>
          <p:cNvSpPr>
            <a:spLocks noGrp="1"/>
          </p:cNvSpPr>
          <p:nvPr>
            <p:ph type="body" idx="1"/>
          </p:nvPr>
        </p:nvSpPr>
        <p:spPr>
          <a:xfrm>
            <a:off x="713232" y="2743200"/>
            <a:ext cx="3328416" cy="3557016"/>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4" name="Picture Placeholder 62">
            <a:extLst>
              <a:ext uri="{FF2B5EF4-FFF2-40B4-BE49-F238E27FC236}">
                <a16:creationId xmlns:a16="http://schemas.microsoft.com/office/drawing/2014/main" id="{2F18FBB7-2D21-7954-1324-C7D3BFE5C85D}"/>
              </a:ext>
            </a:extLst>
          </p:cNvPr>
          <p:cNvSpPr>
            <a:spLocks noGrp="1" noChangeAspect="1"/>
          </p:cNvSpPr>
          <p:nvPr>
            <p:ph type="pic" sz="quarter" idx="23"/>
          </p:nvPr>
        </p:nvSpPr>
        <p:spPr>
          <a:xfrm>
            <a:off x="1911096" y="2258568"/>
            <a:ext cx="932688" cy="9326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p>
        </p:txBody>
      </p:sp>
      <p:sp>
        <p:nvSpPr>
          <p:cNvPr id="52" name="Text Placeholder 51">
            <a:extLst>
              <a:ext uri="{FF2B5EF4-FFF2-40B4-BE49-F238E27FC236}">
                <a16:creationId xmlns:a16="http://schemas.microsoft.com/office/drawing/2014/main" id="{2EF54C35-5F8E-4E0A-AB4D-97E38121910A}"/>
              </a:ext>
            </a:extLst>
          </p:cNvPr>
          <p:cNvSpPr>
            <a:spLocks noGrp="1"/>
          </p:cNvSpPr>
          <p:nvPr>
            <p:ph type="body" sz="quarter" idx="18"/>
          </p:nvPr>
        </p:nvSpPr>
        <p:spPr>
          <a:xfrm>
            <a:off x="992124"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
        <p:nvSpPr>
          <p:cNvPr id="49" name="Text Placeholder 4">
            <a:extLst>
              <a:ext uri="{FF2B5EF4-FFF2-40B4-BE49-F238E27FC236}">
                <a16:creationId xmlns:a16="http://schemas.microsoft.com/office/drawing/2014/main" id="{084A0326-A0B8-1723-B8BA-B015344F2DCE}"/>
              </a:ext>
            </a:extLst>
          </p:cNvPr>
          <p:cNvSpPr>
            <a:spLocks noGrp="1"/>
          </p:cNvSpPr>
          <p:nvPr>
            <p:ph type="body" sz="quarter" idx="15"/>
          </p:nvPr>
        </p:nvSpPr>
        <p:spPr>
          <a:xfrm>
            <a:off x="4443984" y="2743200"/>
            <a:ext cx="3328416" cy="3557016"/>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6" name="Picture Placeholder 62">
            <a:extLst>
              <a:ext uri="{FF2B5EF4-FFF2-40B4-BE49-F238E27FC236}">
                <a16:creationId xmlns:a16="http://schemas.microsoft.com/office/drawing/2014/main" id="{139354A0-F5DF-3AC5-5E8B-A41146C26F3C}"/>
              </a:ext>
            </a:extLst>
          </p:cNvPr>
          <p:cNvSpPr>
            <a:spLocks noGrp="1" noChangeAspect="1"/>
          </p:cNvSpPr>
          <p:nvPr>
            <p:ph type="pic" sz="quarter" idx="25"/>
          </p:nvPr>
        </p:nvSpPr>
        <p:spPr>
          <a:xfrm>
            <a:off x="5641848" y="2258568"/>
            <a:ext cx="932688" cy="9326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p>
        </p:txBody>
      </p:sp>
      <p:sp>
        <p:nvSpPr>
          <p:cNvPr id="60" name="Text Placeholder 51">
            <a:extLst>
              <a:ext uri="{FF2B5EF4-FFF2-40B4-BE49-F238E27FC236}">
                <a16:creationId xmlns:a16="http://schemas.microsoft.com/office/drawing/2014/main" id="{E9730E82-F317-686A-8777-D81705BCC706}"/>
              </a:ext>
            </a:extLst>
          </p:cNvPr>
          <p:cNvSpPr>
            <a:spLocks noGrp="1"/>
          </p:cNvSpPr>
          <p:nvPr>
            <p:ph type="body" sz="quarter" idx="21"/>
          </p:nvPr>
        </p:nvSpPr>
        <p:spPr>
          <a:xfrm>
            <a:off x="4722876"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
        <p:nvSpPr>
          <p:cNvPr id="50" name="Text Placeholder 4">
            <a:extLst>
              <a:ext uri="{FF2B5EF4-FFF2-40B4-BE49-F238E27FC236}">
                <a16:creationId xmlns:a16="http://schemas.microsoft.com/office/drawing/2014/main" id="{0E3B57F3-1903-446F-D989-D6CA342D0861}"/>
              </a:ext>
            </a:extLst>
          </p:cNvPr>
          <p:cNvSpPr>
            <a:spLocks noGrp="1"/>
          </p:cNvSpPr>
          <p:nvPr>
            <p:ph type="body" sz="quarter" idx="17"/>
          </p:nvPr>
        </p:nvSpPr>
        <p:spPr>
          <a:xfrm>
            <a:off x="8092440" y="2743200"/>
            <a:ext cx="3328416" cy="3557016"/>
          </a:xfrm>
          <a:noFill/>
          <a:ln w="12700">
            <a:solidFill>
              <a:schemeClr val="accent4"/>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5" name="Picture Placeholder 62">
            <a:extLst>
              <a:ext uri="{FF2B5EF4-FFF2-40B4-BE49-F238E27FC236}">
                <a16:creationId xmlns:a16="http://schemas.microsoft.com/office/drawing/2014/main" id="{D5BF3A8A-72F1-392E-855B-5B36E244A7FD}"/>
              </a:ext>
            </a:extLst>
          </p:cNvPr>
          <p:cNvSpPr>
            <a:spLocks noGrp="1" noChangeAspect="1"/>
          </p:cNvSpPr>
          <p:nvPr>
            <p:ph type="pic" sz="quarter" idx="24"/>
          </p:nvPr>
        </p:nvSpPr>
        <p:spPr>
          <a:xfrm>
            <a:off x="9290304" y="2258568"/>
            <a:ext cx="932688" cy="932688"/>
          </a:xfrm>
          <a:prstGeom prst="ellipse">
            <a:avLst/>
          </a:prstGeom>
          <a:solidFill>
            <a:schemeClr val="accent4"/>
          </a:solidFill>
        </p:spPr>
        <p:txBody>
          <a:bodyPr lIns="0" tIns="0" rIns="0" bIns="0" anchor="ctr">
            <a:noAutofit/>
          </a:bodyPr>
          <a:lstStyle>
            <a:lvl1pPr marL="0" indent="0" algn="ctr">
              <a:buNone/>
              <a:defRPr sz="900"/>
            </a:lvl1pPr>
          </a:lstStyle>
          <a:p>
            <a:r>
              <a:rPr lang="en-US"/>
              <a:t>Click icon to add picture</a:t>
            </a:r>
          </a:p>
        </p:txBody>
      </p:sp>
      <p:sp>
        <p:nvSpPr>
          <p:cNvPr id="61" name="Text Placeholder 51">
            <a:extLst>
              <a:ext uri="{FF2B5EF4-FFF2-40B4-BE49-F238E27FC236}">
                <a16:creationId xmlns:a16="http://schemas.microsoft.com/office/drawing/2014/main" id="{2AED5DDC-3165-FA12-0310-E3545223E292}"/>
              </a:ext>
            </a:extLst>
          </p:cNvPr>
          <p:cNvSpPr>
            <a:spLocks noGrp="1"/>
          </p:cNvSpPr>
          <p:nvPr>
            <p:ph type="body" sz="quarter" idx="22"/>
          </p:nvPr>
        </p:nvSpPr>
        <p:spPr>
          <a:xfrm>
            <a:off x="8371332"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Tree>
    <p:extLst>
      <p:ext uri="{BB962C8B-B14F-4D97-AF65-F5344CB8AC3E}">
        <p14:creationId xmlns:p14="http://schemas.microsoft.com/office/powerpoint/2010/main" val="12689541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9" name="Image 0" descr="preencoded.png">
            <a:extLst>
              <a:ext uri="{FF2B5EF4-FFF2-40B4-BE49-F238E27FC236}">
                <a16:creationId xmlns:a16="http://schemas.microsoft.com/office/drawing/2014/main" id="{8D5D10FF-3DE5-39CA-FA9A-29A09DC47BF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a:p>
        </p:txBody>
      </p:sp>
      <p:pic>
        <p:nvPicPr>
          <p:cNvPr id="11" name="Image 1" descr="preencoded.png">
            <a:extLst>
              <a:ext uri="{FF2B5EF4-FFF2-40B4-BE49-F238E27FC236}">
                <a16:creationId xmlns:a16="http://schemas.microsoft.com/office/drawing/2014/main" id="{BFA89E6A-8342-AE30-45E0-BC1DFE3276CC}"/>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p:blipFill>
        <p:spPr>
          <a:xfrm>
            <a:off x="1703311" y="-2784"/>
            <a:ext cx="1734410" cy="5167313"/>
          </a:xfrm>
          <a:prstGeom prst="rect">
            <a:avLst/>
          </a:prstGeom>
        </p:spPr>
      </p:pic>
      <p:sp>
        <p:nvSpPr>
          <p:cNvPr id="13" name="Freeform: Shape 12">
            <a:extLst>
              <a:ext uri="{FF2B5EF4-FFF2-40B4-BE49-F238E27FC236}">
                <a16:creationId xmlns:a16="http://schemas.microsoft.com/office/drawing/2014/main" id="{A08309FA-889A-E2F2-1EDA-F872245F5FDF}"/>
              </a:ext>
            </a:extLst>
          </p:cNvPr>
          <p:cNvSpPr/>
          <p:nvPr userDrawn="1"/>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a:p>
        </p:txBody>
      </p:sp>
      <p:sp>
        <p:nvSpPr>
          <p:cNvPr id="15" name="Image 5" descr="preencoded.png">
            <a:extLst>
              <a:ext uri="{FF2B5EF4-FFF2-40B4-BE49-F238E27FC236}">
                <a16:creationId xmlns:a16="http://schemas.microsoft.com/office/drawing/2014/main" id="{D9D7EB49-4BC9-040F-C4CC-5771C5FB312B}"/>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a:p>
        </p:txBody>
      </p:sp>
      <p:pic>
        <p:nvPicPr>
          <p:cNvPr id="17" name="Image 6" descr="preencoded.png">
            <a:extLst>
              <a:ext uri="{FF2B5EF4-FFF2-40B4-BE49-F238E27FC236}">
                <a16:creationId xmlns:a16="http://schemas.microsoft.com/office/drawing/2014/main" id="{3CE04498-C285-EFB8-340C-1A064078152B}"/>
              </a:ext>
            </a:extLst>
          </p:cNvPr>
          <p:cNvPicPr>
            <a:picLocks noChangeAspect="1"/>
          </p:cNvPicPr>
          <p:nvPr userDrawn="1"/>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18457" y="3440504"/>
            <a:ext cx="1719263" cy="1724025"/>
          </a:xfrm>
          <a:prstGeom prst="rect">
            <a:avLst/>
          </a:prstGeom>
        </p:spPr>
      </p:pic>
      <p:sp>
        <p:nvSpPr>
          <p:cNvPr id="6" name="Footer Placeholder 5"/>
          <p:cNvSpPr>
            <a:spLocks noGrp="1"/>
          </p:cNvSpPr>
          <p:nvPr>
            <p:ph type="ftr" sz="quarter" idx="11"/>
          </p:nvPr>
        </p:nvSpPr>
        <p:spPr/>
        <p:txBody>
          <a:bodyPr/>
          <a:lstStyle/>
          <a:p>
            <a:r>
              <a:rPr lang="en-US"/>
              <a:t>Presentation title</a:t>
            </a:r>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
        <p:nvSpPr>
          <p:cNvPr id="18" name="Title 19">
            <a:extLst>
              <a:ext uri="{FF2B5EF4-FFF2-40B4-BE49-F238E27FC236}">
                <a16:creationId xmlns:a16="http://schemas.microsoft.com/office/drawing/2014/main" id="{9CBE0ADC-7FA0-F7E3-96EF-BBACB6A9076E}"/>
              </a:ext>
            </a:extLst>
          </p:cNvPr>
          <p:cNvSpPr>
            <a:spLocks noGrp="1"/>
          </p:cNvSpPr>
          <p:nvPr>
            <p:ph type="title"/>
          </p:nvPr>
        </p:nvSpPr>
        <p:spPr>
          <a:xfrm>
            <a:off x="3986784" y="1243584"/>
            <a:ext cx="8165592" cy="768096"/>
          </a:xfrm>
        </p:spPr>
        <p:txBody>
          <a:bodyPr>
            <a:noAutofit/>
          </a:bodyPr>
          <a:lstStyle>
            <a:lvl1pPr algn="l">
              <a:lnSpc>
                <a:spcPct val="100000"/>
              </a:lnSpc>
              <a:defRPr/>
            </a:lvl1pPr>
          </a:lstStyle>
          <a:p>
            <a:r>
              <a:rPr lang="en-US"/>
              <a:t>Click to edit Master title style</a:t>
            </a:r>
          </a:p>
        </p:txBody>
      </p:sp>
      <p:sp>
        <p:nvSpPr>
          <p:cNvPr id="19" name="Content Placeholder 3">
            <a:extLst>
              <a:ext uri="{FF2B5EF4-FFF2-40B4-BE49-F238E27FC236}">
                <a16:creationId xmlns:a16="http://schemas.microsoft.com/office/drawing/2014/main" id="{0F9C0517-D83A-CC55-35B8-B2F990C96D30}"/>
              </a:ext>
            </a:extLst>
          </p:cNvPr>
          <p:cNvSpPr>
            <a:spLocks noGrp="1"/>
          </p:cNvSpPr>
          <p:nvPr>
            <p:ph sz="half" idx="2"/>
          </p:nvPr>
        </p:nvSpPr>
        <p:spPr>
          <a:xfrm>
            <a:off x="3685032" y="2255520"/>
            <a:ext cx="3741928" cy="4306380"/>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0" name="Content Placeholder 5">
            <a:extLst>
              <a:ext uri="{FF2B5EF4-FFF2-40B4-BE49-F238E27FC236}">
                <a16:creationId xmlns:a16="http://schemas.microsoft.com/office/drawing/2014/main" id="{CF8BFBBE-0EAE-B647-2648-A5FB0094BF6B}"/>
              </a:ext>
            </a:extLst>
          </p:cNvPr>
          <p:cNvSpPr>
            <a:spLocks noGrp="1"/>
          </p:cNvSpPr>
          <p:nvPr>
            <p:ph sz="quarter" idx="4"/>
          </p:nvPr>
        </p:nvSpPr>
        <p:spPr>
          <a:xfrm>
            <a:off x="7754112" y="2255520"/>
            <a:ext cx="3741928" cy="4306380"/>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50832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6A2884C-63D6-49F9-8B9A-2B0E4E298C0C}" type="datetimeFigureOut">
              <a:rPr lang="en-GB" smtClean="0"/>
              <a:t>11/09/2026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Presentation title</a:t>
            </a: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48F63A3B-78C7-47BE-AE5E-E10140E04643}" type="slidenum">
              <a:rPr lang="en-US" smtClean="0"/>
              <a:pPr/>
              <a:t>‹#›</a:t>
            </a:fld>
            <a:endParaRPr lang="en-US"/>
          </a:p>
        </p:txBody>
      </p:sp>
    </p:spTree>
    <p:extLst>
      <p:ext uri="{BB962C8B-B14F-4D97-AF65-F5344CB8AC3E}">
        <p14:creationId xmlns:p14="http://schemas.microsoft.com/office/powerpoint/2010/main" val="1117863624"/>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 id="2147483756" r:id="rId18"/>
    <p:sldLayoutId id="2147483758" r:id="rId19"/>
    <p:sldLayoutId id="2147483759" r:id="rId20"/>
    <p:sldLayoutId id="2147483673" r:id="rId21"/>
    <p:sldLayoutId id="2147483670" r:id="rId22"/>
    <p:sldLayoutId id="2147483671" r:id="rId23"/>
    <p:sldLayoutId id="2147483655" r:id="rId24"/>
    <p:sldLayoutId id="2147483674" r:id="rId25"/>
    <p:sldLayoutId id="2147483654" r:id="rId26"/>
  </p:sldLayoutIdLst>
  <p:hf hdr="0" dt="0"/>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8.xml"/><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860D9-9D47-C0BB-B2B4-4B6F2B36CFCC}"/>
              </a:ext>
            </a:extLst>
          </p:cNvPr>
          <p:cNvSpPr>
            <a:spLocks noGrp="1"/>
          </p:cNvSpPr>
          <p:nvPr>
            <p:ph type="ctrTitle"/>
          </p:nvPr>
        </p:nvSpPr>
        <p:spPr>
          <a:xfrm>
            <a:off x="1507067" y="363298"/>
            <a:ext cx="7766936" cy="1646302"/>
          </a:xfrm>
        </p:spPr>
        <p:txBody>
          <a:bodyPr/>
          <a:lstStyle/>
          <a:p>
            <a:r>
              <a:rPr lang="en-US" dirty="0"/>
              <a:t>Welcome to Year 6!</a:t>
            </a:r>
            <a:br>
              <a:rPr lang="en-US" dirty="0"/>
            </a:br>
            <a:endParaRPr lang="en-US" dirty="0"/>
          </a:p>
        </p:txBody>
      </p:sp>
      <p:sp>
        <p:nvSpPr>
          <p:cNvPr id="3" name="Subtitle 2">
            <a:extLst>
              <a:ext uri="{FF2B5EF4-FFF2-40B4-BE49-F238E27FC236}">
                <a16:creationId xmlns:a16="http://schemas.microsoft.com/office/drawing/2014/main" id="{86C1060B-300F-3CE3-E5AA-D8E29791C960}"/>
              </a:ext>
            </a:extLst>
          </p:cNvPr>
          <p:cNvSpPr>
            <a:spLocks noGrp="1"/>
          </p:cNvSpPr>
          <p:nvPr>
            <p:ph type="subTitle" idx="1"/>
          </p:nvPr>
        </p:nvSpPr>
        <p:spPr/>
        <p:txBody>
          <a:bodyPr/>
          <a:lstStyle/>
          <a:p>
            <a:endParaRPr lang="en-US"/>
          </a:p>
          <a:p>
            <a:endParaRPr lang="en-US"/>
          </a:p>
        </p:txBody>
      </p:sp>
      <p:pic>
        <p:nvPicPr>
          <p:cNvPr id="5" name="Picture 4">
            <a:extLst>
              <a:ext uri="{FF2B5EF4-FFF2-40B4-BE49-F238E27FC236}">
                <a16:creationId xmlns:a16="http://schemas.microsoft.com/office/drawing/2014/main" id="{D76B50F0-F27D-4729-A349-88E367B814F5}"/>
              </a:ext>
            </a:extLst>
          </p:cNvPr>
          <p:cNvPicPr>
            <a:picLocks noChangeAspect="1"/>
          </p:cNvPicPr>
          <p:nvPr/>
        </p:nvPicPr>
        <p:blipFill>
          <a:blip r:embed="rId3"/>
          <a:stretch>
            <a:fillRect/>
          </a:stretch>
        </p:blipFill>
        <p:spPr>
          <a:xfrm>
            <a:off x="3224529" y="1253996"/>
            <a:ext cx="5928707" cy="5391767"/>
          </a:xfrm>
          <a:prstGeom prst="rect">
            <a:avLst/>
          </a:prstGeom>
        </p:spPr>
      </p:pic>
    </p:spTree>
    <p:extLst>
      <p:ext uri="{BB962C8B-B14F-4D97-AF65-F5344CB8AC3E}">
        <p14:creationId xmlns:p14="http://schemas.microsoft.com/office/powerpoint/2010/main" val="2131568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565E9-D88A-55D3-9D42-BD1C24B6DE9F}"/>
              </a:ext>
            </a:extLst>
          </p:cNvPr>
          <p:cNvSpPr>
            <a:spLocks noGrp="1"/>
          </p:cNvSpPr>
          <p:nvPr>
            <p:ph type="title"/>
          </p:nvPr>
        </p:nvSpPr>
        <p:spPr>
          <a:xfrm>
            <a:off x="595376" y="1332992"/>
            <a:ext cx="5693664" cy="768096"/>
          </a:xfrm>
        </p:spPr>
        <p:txBody>
          <a:bodyPr/>
          <a:lstStyle/>
          <a:p>
            <a:r>
              <a:rPr lang="en-US" sz="4400" b="1">
                <a:solidFill>
                  <a:schemeClr val="accent6"/>
                </a:solidFill>
                <a:latin typeface="Arial Black" panose="020B0604020202020204" pitchFamily="34" charset="0"/>
                <a:ea typeface="Arial Regular" pitchFamily="34" charset="-122"/>
                <a:cs typeface="Arial Black" panose="020B0604020202020204" pitchFamily="34" charset="0"/>
              </a:rPr>
              <a:t>Year 6 Team</a:t>
            </a:r>
            <a:endParaRPr lang="en-US" sz="4400" b="1">
              <a:solidFill>
                <a:schemeClr val="accent6"/>
              </a:solidFill>
              <a:latin typeface="Arial Black" panose="020B0604020202020204" pitchFamily="34" charset="0"/>
              <a:cs typeface="Arial Black" panose="020B0604020202020204" pitchFamily="34" charset="0"/>
            </a:endParaRPr>
          </a:p>
        </p:txBody>
      </p:sp>
      <p:sp>
        <p:nvSpPr>
          <p:cNvPr id="3" name="Content Placeholder 2">
            <a:extLst>
              <a:ext uri="{FF2B5EF4-FFF2-40B4-BE49-F238E27FC236}">
                <a16:creationId xmlns:a16="http://schemas.microsoft.com/office/drawing/2014/main" id="{4D1F66E5-D2D7-172B-46BA-FEBFE092CC7F}"/>
              </a:ext>
            </a:extLst>
          </p:cNvPr>
          <p:cNvSpPr>
            <a:spLocks noGrp="1"/>
          </p:cNvSpPr>
          <p:nvPr>
            <p:ph idx="1"/>
          </p:nvPr>
        </p:nvSpPr>
        <p:spPr>
          <a:xfrm>
            <a:off x="594841" y="2719137"/>
            <a:ext cx="8635786" cy="3426968"/>
          </a:xfrm>
        </p:spPr>
        <p:txBody>
          <a:bodyPr vert="horz" lIns="91440" tIns="45720" rIns="91440" bIns="45720" rtlCol="0" anchor="t">
            <a:noAutofit/>
          </a:bodyPr>
          <a:lstStyle/>
          <a:p>
            <a:r>
              <a:rPr lang="en-US" dirty="0"/>
              <a:t>SH6 – </a:t>
            </a:r>
            <a:r>
              <a:rPr lang="en-US" dirty="0" err="1"/>
              <a:t>Mrs</a:t>
            </a:r>
            <a:r>
              <a:rPr lang="en-US" dirty="0"/>
              <a:t> Huckle, </a:t>
            </a:r>
            <a:r>
              <a:rPr lang="en-US" dirty="0" err="1"/>
              <a:t>Mrs</a:t>
            </a:r>
            <a:r>
              <a:rPr lang="en-US" dirty="0"/>
              <a:t> Brock and Miss </a:t>
            </a:r>
            <a:r>
              <a:rPr lang="en-US" dirty="0" err="1"/>
              <a:t>Swanborough</a:t>
            </a:r>
            <a:endParaRPr lang="en-US" dirty="0"/>
          </a:p>
          <a:p>
            <a:endParaRPr lang="en-US" dirty="0"/>
          </a:p>
          <a:p>
            <a:r>
              <a:rPr lang="en-US" dirty="0"/>
              <a:t>RD6 – </a:t>
            </a:r>
            <a:r>
              <a:rPr lang="en-US" dirty="0" err="1"/>
              <a:t>Mrs</a:t>
            </a:r>
            <a:r>
              <a:rPr lang="en-US" dirty="0"/>
              <a:t> Robertson, </a:t>
            </a:r>
            <a:r>
              <a:rPr lang="en-US" dirty="0" err="1"/>
              <a:t>Mrs</a:t>
            </a:r>
            <a:r>
              <a:rPr lang="en-US" dirty="0"/>
              <a:t> Day and </a:t>
            </a:r>
            <a:r>
              <a:rPr lang="en-US" dirty="0" err="1"/>
              <a:t>Mrs</a:t>
            </a:r>
            <a:r>
              <a:rPr lang="en-US" dirty="0"/>
              <a:t> Tuffs </a:t>
            </a:r>
          </a:p>
          <a:p>
            <a:endParaRPr lang="en-US" dirty="0"/>
          </a:p>
          <a:p>
            <a:r>
              <a:rPr lang="en-US" dirty="0"/>
              <a:t>TH6 – </a:t>
            </a:r>
            <a:r>
              <a:rPr lang="en-US" dirty="0" err="1"/>
              <a:t>Mr</a:t>
            </a:r>
            <a:r>
              <a:rPr lang="en-US" dirty="0"/>
              <a:t> Hodgkiss, </a:t>
            </a:r>
            <a:r>
              <a:rPr lang="en-US" dirty="0" err="1"/>
              <a:t>Mrs</a:t>
            </a:r>
            <a:r>
              <a:rPr lang="en-US" dirty="0"/>
              <a:t> </a:t>
            </a:r>
            <a:r>
              <a:rPr lang="en-US" dirty="0" err="1"/>
              <a:t>Wyer</a:t>
            </a:r>
            <a:r>
              <a:rPr lang="en-US" dirty="0"/>
              <a:t> and Miss Dean</a:t>
            </a:r>
          </a:p>
        </p:txBody>
      </p:sp>
    </p:spTree>
    <p:extLst>
      <p:ext uri="{BB962C8B-B14F-4D97-AF65-F5344CB8AC3E}">
        <p14:creationId xmlns:p14="http://schemas.microsoft.com/office/powerpoint/2010/main" val="3855531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40BC6-9DA0-FB4D-8879-DC8B3958C07C}"/>
              </a:ext>
            </a:extLst>
          </p:cNvPr>
          <p:cNvSpPr>
            <a:spLocks noGrp="1"/>
          </p:cNvSpPr>
          <p:nvPr>
            <p:ph type="title"/>
          </p:nvPr>
        </p:nvSpPr>
        <p:spPr>
          <a:xfrm>
            <a:off x="316462" y="230632"/>
            <a:ext cx="6766560" cy="768096"/>
          </a:xfrm>
        </p:spPr>
        <p:txBody>
          <a:bodyPr/>
          <a:lstStyle/>
          <a:p>
            <a:r>
              <a:rPr lang="en-US"/>
              <a:t>Topics</a:t>
            </a:r>
          </a:p>
        </p:txBody>
      </p:sp>
      <p:sp>
        <p:nvSpPr>
          <p:cNvPr id="3" name="Content Placeholder 2">
            <a:extLst>
              <a:ext uri="{FF2B5EF4-FFF2-40B4-BE49-F238E27FC236}">
                <a16:creationId xmlns:a16="http://schemas.microsoft.com/office/drawing/2014/main" id="{1E0B8C4B-3A3C-9FD1-59FB-1666C1F09376}"/>
              </a:ext>
            </a:extLst>
          </p:cNvPr>
          <p:cNvSpPr>
            <a:spLocks noGrp="1"/>
          </p:cNvSpPr>
          <p:nvPr>
            <p:ph idx="1"/>
          </p:nvPr>
        </p:nvSpPr>
        <p:spPr>
          <a:xfrm>
            <a:off x="702542" y="1232672"/>
            <a:ext cx="9052560" cy="5415015"/>
          </a:xfrm>
        </p:spPr>
        <p:txBody>
          <a:bodyPr vert="horz" lIns="91440" tIns="45720" rIns="91440" bIns="45720" rtlCol="0" anchor="t">
            <a:normAutofit/>
          </a:bodyPr>
          <a:lstStyle/>
          <a:p>
            <a:r>
              <a:rPr lang="en-US" sz="2400" dirty="0"/>
              <a:t>Autumn 1 – Vikings – Light – Viking Boy</a:t>
            </a:r>
          </a:p>
          <a:p>
            <a:r>
              <a:rPr lang="en-US" sz="2400" dirty="0"/>
              <a:t>Autumn 2 – Crime over 1000 years – Circulatory System – Macbeth</a:t>
            </a:r>
          </a:p>
          <a:p>
            <a:r>
              <a:rPr lang="en-US" sz="2400" dirty="0"/>
              <a:t>Spring 1 – Mayans – Evolution</a:t>
            </a:r>
          </a:p>
          <a:p>
            <a:r>
              <a:rPr lang="en-US" sz="2400" dirty="0"/>
              <a:t>Spring 2 – Rainforests – Living things and their habitats </a:t>
            </a:r>
          </a:p>
          <a:p>
            <a:r>
              <a:rPr lang="en-US" sz="2400" dirty="0"/>
              <a:t>Summer 1 – North America – Electricity</a:t>
            </a:r>
          </a:p>
          <a:p>
            <a:r>
              <a:rPr lang="en-US" sz="2400" dirty="0"/>
              <a:t>Summer 2 – South America – Transition Project</a:t>
            </a:r>
            <a:endParaRPr lang="en-US" dirty="0"/>
          </a:p>
        </p:txBody>
      </p:sp>
      <p:sp>
        <p:nvSpPr>
          <p:cNvPr id="15" name="Slide Number Placeholder 14">
            <a:extLst>
              <a:ext uri="{FF2B5EF4-FFF2-40B4-BE49-F238E27FC236}">
                <a16:creationId xmlns:a16="http://schemas.microsoft.com/office/drawing/2014/main" id="{7FC3FD3F-45EE-74E3-AD64-441303B83EF3}"/>
              </a:ext>
            </a:extLst>
          </p:cNvPr>
          <p:cNvSpPr>
            <a:spLocks noGrp="1"/>
          </p:cNvSpPr>
          <p:nvPr>
            <p:ph type="sldNum" sz="quarter" idx="12"/>
          </p:nvPr>
        </p:nvSpPr>
        <p:spPr/>
        <p:txBody>
          <a:bodyPr/>
          <a:lstStyle/>
          <a:p>
            <a:fld id="{48F63A3B-78C7-47BE-AE5E-E10140E04643}" type="slidenum">
              <a:rPr lang="en-US" smtClean="0"/>
              <a:t>3</a:t>
            </a:fld>
            <a:endParaRPr lang="en-US"/>
          </a:p>
        </p:txBody>
      </p:sp>
    </p:spTree>
    <p:extLst>
      <p:ext uri="{BB962C8B-B14F-4D97-AF65-F5344CB8AC3E}">
        <p14:creationId xmlns:p14="http://schemas.microsoft.com/office/powerpoint/2010/main" val="979622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385597" y="501913"/>
            <a:ext cx="7974235" cy="768096"/>
          </a:xfrm>
        </p:spPr>
        <p:txBody>
          <a:bodyPr>
            <a:normAutofit fontScale="90000"/>
          </a:bodyPr>
          <a:lstStyle/>
          <a:p>
            <a:br>
              <a:rPr lang="en-US" sz="4400" b="1">
                <a:solidFill>
                  <a:schemeClr val="accent6"/>
                </a:solidFill>
                <a:latin typeface="Arial Black" panose="020B0604020202020204" pitchFamily="34" charset="0"/>
                <a:cs typeface="Arial Black" panose="020B0604020202020204" pitchFamily="34" charset="0"/>
              </a:rPr>
            </a:br>
            <a:br>
              <a:rPr lang="en-US" sz="4400" b="1">
                <a:solidFill>
                  <a:schemeClr val="accent6"/>
                </a:solidFill>
                <a:latin typeface="Arial Black" panose="020B0604020202020204" pitchFamily="34" charset="0"/>
                <a:cs typeface="Arial Black" panose="020B0604020202020204" pitchFamily="34" charset="0"/>
              </a:rPr>
            </a:br>
            <a:r>
              <a:rPr lang="en-US" sz="4400" b="1">
                <a:solidFill>
                  <a:schemeClr val="accent6"/>
                </a:solidFill>
                <a:latin typeface="Arial Black" panose="020B0604020202020204" pitchFamily="34" charset="0"/>
                <a:cs typeface="Arial Black" panose="020B0604020202020204" pitchFamily="34" charset="0"/>
              </a:rPr>
              <a:t>Things needed in school</a:t>
            </a:r>
          </a:p>
        </p:txBody>
      </p:sp>
      <p:sp>
        <p:nvSpPr>
          <p:cNvPr id="5" name="Rectangle 4"/>
          <p:cNvSpPr/>
          <p:nvPr/>
        </p:nvSpPr>
        <p:spPr>
          <a:xfrm>
            <a:off x="960581" y="1635769"/>
            <a:ext cx="9917626" cy="4384726"/>
          </a:xfrm>
          <a:prstGeom prst="rect">
            <a:avLst/>
          </a:prstGeom>
        </p:spPr>
        <p:txBody>
          <a:bodyPr wrap="square" lIns="91440" tIns="45720" rIns="91440" bIns="45720" anchor="t">
            <a:spAutoFit/>
          </a:bodyPr>
          <a:lstStyle/>
          <a:p>
            <a:pPr marL="285750" lvl="0" indent="-285750">
              <a:lnSpc>
                <a:spcPct val="107000"/>
              </a:lnSpc>
              <a:spcAft>
                <a:spcPts val="0"/>
              </a:spcAft>
              <a:buFont typeface="Arial" panose="020B0604020202020204" pitchFamily="34" charset="0"/>
              <a:buChar char="•"/>
            </a:pPr>
            <a:r>
              <a:rPr lang="en-GB" sz="2500" dirty="0">
                <a:latin typeface="+mj-lt"/>
                <a:ea typeface="Calibri"/>
                <a:cs typeface="Times New Roman"/>
              </a:rPr>
              <a:t>Water bottles</a:t>
            </a:r>
          </a:p>
          <a:p>
            <a:pPr marL="285750" indent="-285750">
              <a:lnSpc>
                <a:spcPct val="107000"/>
              </a:lnSpc>
              <a:buFont typeface="Arial" panose="020B0604020202020204" pitchFamily="34" charset="0"/>
              <a:buChar char="•"/>
            </a:pPr>
            <a:r>
              <a:rPr lang="en-GB" sz="2500" dirty="0">
                <a:latin typeface="+mj-lt"/>
                <a:ea typeface="Calibri"/>
                <a:cs typeface="Times New Roman"/>
              </a:rPr>
              <a:t>PE kit on a Monday, take home on a Friday </a:t>
            </a:r>
          </a:p>
          <a:p>
            <a:pPr marL="285750" indent="-285750">
              <a:lnSpc>
                <a:spcPct val="107000"/>
              </a:lnSpc>
              <a:buFont typeface="Arial" panose="020B0604020202020204" pitchFamily="34" charset="0"/>
              <a:buChar char="•"/>
            </a:pPr>
            <a:r>
              <a:rPr lang="en-GB" sz="2500" dirty="0">
                <a:latin typeface="+mj-lt"/>
                <a:ea typeface="Calibri"/>
                <a:cs typeface="Times New Roman"/>
              </a:rPr>
              <a:t>PE kit must be a change of clothes and safe hair</a:t>
            </a:r>
          </a:p>
          <a:p>
            <a:pPr marL="285750" indent="-285750">
              <a:lnSpc>
                <a:spcPct val="107000"/>
              </a:lnSpc>
              <a:buFont typeface="Arial" panose="020B0604020202020204" pitchFamily="34" charset="0"/>
              <a:buChar char="•"/>
            </a:pPr>
            <a:r>
              <a:rPr lang="en-GB" sz="2500" dirty="0">
                <a:latin typeface="+mj-lt"/>
                <a:ea typeface="Calibri"/>
                <a:cs typeface="Times New Roman"/>
              </a:rPr>
              <a:t>Healthy snack – fruit or veg (Nut-safe school – no nuts please)</a:t>
            </a:r>
          </a:p>
          <a:p>
            <a:pPr marL="285750" indent="-285750">
              <a:lnSpc>
                <a:spcPct val="107000"/>
              </a:lnSpc>
              <a:buFont typeface="Arial" panose="020B0604020202020204" pitchFamily="34" charset="0"/>
              <a:buChar char="•"/>
            </a:pPr>
            <a:r>
              <a:rPr lang="en-GB" sz="2500" dirty="0">
                <a:latin typeface="+mj-lt"/>
                <a:ea typeface="Calibri"/>
                <a:cs typeface="Times New Roman"/>
              </a:rPr>
              <a:t>No make up, nail varnish or jewellery (stud </a:t>
            </a:r>
            <a:r>
              <a:rPr lang="en-GB" sz="2500" dirty="0" err="1">
                <a:latin typeface="+mj-lt"/>
                <a:ea typeface="Calibri"/>
                <a:cs typeface="Times New Roman"/>
              </a:rPr>
              <a:t>earings</a:t>
            </a:r>
            <a:r>
              <a:rPr lang="en-GB" sz="2500" dirty="0">
                <a:latin typeface="+mj-lt"/>
                <a:ea typeface="Calibri"/>
                <a:cs typeface="Times New Roman"/>
              </a:rPr>
              <a:t> only in each ear – take out for PE, county rule).</a:t>
            </a:r>
          </a:p>
          <a:p>
            <a:pPr marL="285750" lvl="0" indent="-285750">
              <a:lnSpc>
                <a:spcPct val="107000"/>
              </a:lnSpc>
              <a:spcAft>
                <a:spcPts val="800"/>
              </a:spcAft>
              <a:buFont typeface="Arial" panose="020B0604020202020204" pitchFamily="34" charset="0"/>
              <a:buChar char="•"/>
            </a:pPr>
            <a:r>
              <a:rPr lang="en-GB" sz="2500" dirty="0">
                <a:latin typeface="+mj-lt"/>
                <a:ea typeface="Calibri"/>
                <a:cs typeface="Times New Roman"/>
              </a:rPr>
              <a:t>Home-School books to be brought in every day along with home or school reading book.</a:t>
            </a:r>
          </a:p>
          <a:p>
            <a:pPr marL="285750" lvl="0" indent="-285750">
              <a:lnSpc>
                <a:spcPct val="107000"/>
              </a:lnSpc>
              <a:spcAft>
                <a:spcPts val="800"/>
              </a:spcAft>
              <a:buFont typeface="Arial" panose="020B0604020202020204" pitchFamily="34" charset="0"/>
              <a:buChar char="•"/>
            </a:pPr>
            <a:r>
              <a:rPr lang="en-GB" sz="2500" dirty="0">
                <a:latin typeface="+mj-lt"/>
                <a:ea typeface="Calibri"/>
                <a:cs typeface="Times New Roman"/>
              </a:rPr>
              <a:t>Phone privilege - safeguarding and expectations </a:t>
            </a:r>
          </a:p>
          <a:p>
            <a:pPr marL="285750" lvl="0" indent="-285750">
              <a:lnSpc>
                <a:spcPct val="107000"/>
              </a:lnSpc>
              <a:spcAft>
                <a:spcPts val="800"/>
              </a:spcAft>
              <a:buFont typeface="Arial" panose="020B0604020202020204" pitchFamily="34" charset="0"/>
              <a:buChar char="•"/>
            </a:pPr>
            <a:endParaRPr lang="en-GB" sz="2500" dirty="0">
              <a:latin typeface="+mj-lt"/>
              <a:ea typeface="Calibri"/>
              <a:cs typeface="Times New Roman"/>
            </a:endParaRPr>
          </a:p>
        </p:txBody>
      </p:sp>
    </p:spTree>
    <p:extLst>
      <p:ext uri="{BB962C8B-B14F-4D97-AF65-F5344CB8AC3E}">
        <p14:creationId xmlns:p14="http://schemas.microsoft.com/office/powerpoint/2010/main" val="2952923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25542-D540-B766-0FA1-10DE2ED0495C}"/>
              </a:ext>
            </a:extLst>
          </p:cNvPr>
          <p:cNvSpPr>
            <a:spLocks noGrp="1"/>
          </p:cNvSpPr>
          <p:nvPr>
            <p:ph type="title"/>
          </p:nvPr>
        </p:nvSpPr>
        <p:spPr>
          <a:xfrm>
            <a:off x="757936" y="469392"/>
            <a:ext cx="10671048" cy="768096"/>
          </a:xfrm>
        </p:spPr>
        <p:txBody>
          <a:bodyPr/>
          <a:lstStyle/>
          <a:p>
            <a:r>
              <a:rPr lang="en-US" sz="4400" b="1" dirty="0">
                <a:solidFill>
                  <a:schemeClr val="accent6"/>
                </a:solidFill>
                <a:latin typeface="Arial Black" panose="020B0604020202020204" pitchFamily="34" charset="0"/>
                <a:cs typeface="Arial Black" panose="020B0604020202020204" pitchFamily="34" charset="0"/>
              </a:rPr>
              <a:t>Homework</a:t>
            </a:r>
          </a:p>
        </p:txBody>
      </p:sp>
      <p:sp>
        <p:nvSpPr>
          <p:cNvPr id="4" name="Content Placeholder 3">
            <a:extLst>
              <a:ext uri="{FF2B5EF4-FFF2-40B4-BE49-F238E27FC236}">
                <a16:creationId xmlns:a16="http://schemas.microsoft.com/office/drawing/2014/main" id="{2C2B17FC-CA11-4706-8A2B-E77B3A80CEA9}"/>
              </a:ext>
            </a:extLst>
          </p:cNvPr>
          <p:cNvSpPr>
            <a:spLocks noGrp="1"/>
          </p:cNvSpPr>
          <p:nvPr>
            <p:ph sz="half" idx="1"/>
          </p:nvPr>
        </p:nvSpPr>
        <p:spPr>
          <a:xfrm>
            <a:off x="539496" y="1440873"/>
            <a:ext cx="11119104" cy="5097087"/>
          </a:xfrm>
        </p:spPr>
        <p:txBody>
          <a:bodyPr vert="horz" lIns="91440" tIns="45720" rIns="91440" bIns="45720" rtlCol="0" anchor="t">
            <a:noAutofit/>
          </a:bodyPr>
          <a:lstStyle/>
          <a:p>
            <a:r>
              <a:rPr lang="en-GB" sz="2400" dirty="0"/>
              <a:t>Home/School books – used for reading and spellings (Monday – Monday)</a:t>
            </a:r>
          </a:p>
        </p:txBody>
      </p:sp>
      <p:sp>
        <p:nvSpPr>
          <p:cNvPr id="7" name="Slide Number Placeholder 6">
            <a:extLst>
              <a:ext uri="{FF2B5EF4-FFF2-40B4-BE49-F238E27FC236}">
                <a16:creationId xmlns:a16="http://schemas.microsoft.com/office/drawing/2014/main" id="{712D1D31-1A67-703B-DF69-CA8142BF6A2D}"/>
              </a:ext>
            </a:extLst>
          </p:cNvPr>
          <p:cNvSpPr>
            <a:spLocks noGrp="1"/>
          </p:cNvSpPr>
          <p:nvPr>
            <p:ph type="sldNum" sz="quarter" idx="12"/>
          </p:nvPr>
        </p:nvSpPr>
        <p:spPr/>
        <p:txBody>
          <a:bodyPr/>
          <a:lstStyle/>
          <a:p>
            <a:fld id="{48F63A3B-78C7-47BE-AE5E-E10140E04643}" type="slidenum">
              <a:rPr lang="en-US" smtClean="0"/>
              <a:t>5</a:t>
            </a:fld>
            <a:endParaRPr lang="en-US"/>
          </a:p>
        </p:txBody>
      </p:sp>
      <p:pic>
        <p:nvPicPr>
          <p:cNvPr id="1026" name="Picture 2" descr="Image previe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3978703" y="1570215"/>
            <a:ext cx="3953108" cy="527081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93768" y="2229067"/>
            <a:ext cx="2964832" cy="395310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previe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3341" y="2229067"/>
            <a:ext cx="2964831" cy="3953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3841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25542-D540-B766-0FA1-10DE2ED0495C}"/>
              </a:ext>
            </a:extLst>
          </p:cNvPr>
          <p:cNvSpPr>
            <a:spLocks noGrp="1"/>
          </p:cNvSpPr>
          <p:nvPr>
            <p:ph type="title"/>
          </p:nvPr>
        </p:nvSpPr>
        <p:spPr>
          <a:xfrm>
            <a:off x="757936" y="469392"/>
            <a:ext cx="10671048" cy="768096"/>
          </a:xfrm>
        </p:spPr>
        <p:txBody>
          <a:bodyPr/>
          <a:lstStyle/>
          <a:p>
            <a:r>
              <a:rPr lang="en-US" sz="4400" b="1">
                <a:solidFill>
                  <a:schemeClr val="accent6"/>
                </a:solidFill>
                <a:latin typeface="Arial Black" panose="020B0604020202020204" pitchFamily="34" charset="0"/>
                <a:cs typeface="Arial Black" panose="020B0604020202020204" pitchFamily="34" charset="0"/>
              </a:rPr>
              <a:t>Homework</a:t>
            </a:r>
          </a:p>
        </p:txBody>
      </p:sp>
      <p:sp>
        <p:nvSpPr>
          <p:cNvPr id="4" name="Content Placeholder 3">
            <a:extLst>
              <a:ext uri="{FF2B5EF4-FFF2-40B4-BE49-F238E27FC236}">
                <a16:creationId xmlns:a16="http://schemas.microsoft.com/office/drawing/2014/main" id="{2C2B17FC-CA11-4706-8A2B-E77B3A80CEA9}"/>
              </a:ext>
            </a:extLst>
          </p:cNvPr>
          <p:cNvSpPr>
            <a:spLocks noGrp="1"/>
          </p:cNvSpPr>
          <p:nvPr>
            <p:ph sz="half" idx="1"/>
          </p:nvPr>
        </p:nvSpPr>
        <p:spPr>
          <a:xfrm>
            <a:off x="539496" y="1440873"/>
            <a:ext cx="11119104" cy="5097087"/>
          </a:xfrm>
        </p:spPr>
        <p:txBody>
          <a:bodyPr vert="horz" lIns="91440" tIns="45720" rIns="91440" bIns="45720" rtlCol="0" anchor="t">
            <a:noAutofit/>
          </a:bodyPr>
          <a:lstStyle/>
          <a:p>
            <a:r>
              <a:rPr lang="en-GB" sz="2800" dirty="0"/>
              <a:t>Home/School books – any notes to the teacher.</a:t>
            </a:r>
          </a:p>
          <a:p>
            <a:pPr marL="0" indent="0">
              <a:buNone/>
            </a:pPr>
            <a:endParaRPr lang="en-GB" sz="2800" dirty="0"/>
          </a:p>
        </p:txBody>
      </p:sp>
      <p:sp>
        <p:nvSpPr>
          <p:cNvPr id="7" name="Slide Number Placeholder 6">
            <a:extLst>
              <a:ext uri="{FF2B5EF4-FFF2-40B4-BE49-F238E27FC236}">
                <a16:creationId xmlns:a16="http://schemas.microsoft.com/office/drawing/2014/main" id="{712D1D31-1A67-703B-DF69-CA8142BF6A2D}"/>
              </a:ext>
            </a:extLst>
          </p:cNvPr>
          <p:cNvSpPr>
            <a:spLocks noGrp="1"/>
          </p:cNvSpPr>
          <p:nvPr>
            <p:ph type="sldNum" sz="quarter" idx="12"/>
          </p:nvPr>
        </p:nvSpPr>
        <p:spPr/>
        <p:txBody>
          <a:bodyPr/>
          <a:lstStyle/>
          <a:p>
            <a:fld id="{48F63A3B-78C7-47BE-AE5E-E10140E04643}" type="slidenum">
              <a:rPr lang="en-US" smtClean="0"/>
              <a:t>6</a:t>
            </a:fld>
            <a:endParaRPr lang="en-US"/>
          </a:p>
        </p:txBody>
      </p:sp>
      <p:pic>
        <p:nvPicPr>
          <p:cNvPr id="2050" name="Picture 2" descr="Image previe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0687" y="2013950"/>
            <a:ext cx="3545545" cy="4727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30243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25542-D540-B766-0FA1-10DE2ED0495C}"/>
              </a:ext>
            </a:extLst>
          </p:cNvPr>
          <p:cNvSpPr>
            <a:spLocks noGrp="1"/>
          </p:cNvSpPr>
          <p:nvPr>
            <p:ph type="title"/>
          </p:nvPr>
        </p:nvSpPr>
        <p:spPr>
          <a:xfrm>
            <a:off x="757936" y="469392"/>
            <a:ext cx="10671048" cy="768096"/>
          </a:xfrm>
        </p:spPr>
        <p:txBody>
          <a:bodyPr/>
          <a:lstStyle/>
          <a:p>
            <a:r>
              <a:rPr lang="en-US" sz="4400" b="1">
                <a:solidFill>
                  <a:schemeClr val="accent6"/>
                </a:solidFill>
                <a:latin typeface="Arial Black" panose="020B0604020202020204" pitchFamily="34" charset="0"/>
                <a:cs typeface="Arial Black" panose="020B0604020202020204" pitchFamily="34" charset="0"/>
              </a:rPr>
              <a:t>Homework</a:t>
            </a:r>
          </a:p>
        </p:txBody>
      </p:sp>
      <p:sp>
        <p:nvSpPr>
          <p:cNvPr id="4" name="Content Placeholder 3">
            <a:extLst>
              <a:ext uri="{FF2B5EF4-FFF2-40B4-BE49-F238E27FC236}">
                <a16:creationId xmlns:a16="http://schemas.microsoft.com/office/drawing/2014/main" id="{2C2B17FC-CA11-4706-8A2B-E77B3A80CEA9}"/>
              </a:ext>
            </a:extLst>
          </p:cNvPr>
          <p:cNvSpPr>
            <a:spLocks noGrp="1"/>
          </p:cNvSpPr>
          <p:nvPr>
            <p:ph sz="half" idx="1"/>
          </p:nvPr>
        </p:nvSpPr>
        <p:spPr>
          <a:xfrm>
            <a:off x="533908" y="1126837"/>
            <a:ext cx="11119104" cy="5097087"/>
          </a:xfrm>
        </p:spPr>
        <p:txBody>
          <a:bodyPr vert="horz" lIns="91440" tIns="45720" rIns="91440" bIns="45720" rtlCol="0" anchor="t">
            <a:noAutofit/>
          </a:bodyPr>
          <a:lstStyle/>
          <a:p>
            <a:r>
              <a:rPr lang="en-GB" sz="2800" dirty="0"/>
              <a:t>Handed out on a Wednesday to be handed back in by Monday.</a:t>
            </a:r>
          </a:p>
          <a:p>
            <a:r>
              <a:rPr lang="en-GB" sz="2800" dirty="0"/>
              <a:t>TTRS session </a:t>
            </a:r>
          </a:p>
          <a:p>
            <a:r>
              <a:rPr lang="en-GB" sz="2800" dirty="0"/>
              <a:t>Maths Homework – </a:t>
            </a:r>
            <a:r>
              <a:rPr lang="en-GB" sz="2800" dirty="0" err="1"/>
              <a:t>Mathletics</a:t>
            </a:r>
            <a:r>
              <a:rPr lang="en-GB" sz="2800" dirty="0"/>
              <a:t> one week, paper the next</a:t>
            </a:r>
          </a:p>
          <a:p>
            <a:r>
              <a:rPr lang="en-GB" sz="2800" dirty="0"/>
              <a:t>A task, relating to one of our topics, will be stuck into their Learning Log and they can complete it over the double page. This will be creative and engaging for the children.</a:t>
            </a:r>
          </a:p>
          <a:p>
            <a:r>
              <a:rPr lang="en-GB" sz="2800" dirty="0"/>
              <a:t>When maths is a paper worksheet, this will be in their Learning Log.</a:t>
            </a:r>
          </a:p>
          <a:p>
            <a:r>
              <a:rPr lang="en-GB" sz="2800" dirty="0"/>
              <a:t>This will start next Wednesday (16</a:t>
            </a:r>
            <a:r>
              <a:rPr lang="en-GB" sz="2800" baseline="30000" dirty="0"/>
              <a:t>th</a:t>
            </a:r>
            <a:r>
              <a:rPr lang="en-GB" sz="2800" dirty="0"/>
              <a:t>), with maths homework being on Mathletics.</a:t>
            </a:r>
          </a:p>
          <a:p>
            <a:r>
              <a:rPr lang="en-GB" sz="2800" dirty="0"/>
              <a:t>Spellings each week</a:t>
            </a:r>
          </a:p>
        </p:txBody>
      </p:sp>
      <p:sp>
        <p:nvSpPr>
          <p:cNvPr id="7" name="Slide Number Placeholder 6">
            <a:extLst>
              <a:ext uri="{FF2B5EF4-FFF2-40B4-BE49-F238E27FC236}">
                <a16:creationId xmlns:a16="http://schemas.microsoft.com/office/drawing/2014/main" id="{712D1D31-1A67-703B-DF69-CA8142BF6A2D}"/>
              </a:ext>
            </a:extLst>
          </p:cNvPr>
          <p:cNvSpPr>
            <a:spLocks noGrp="1"/>
          </p:cNvSpPr>
          <p:nvPr>
            <p:ph type="sldNum" sz="quarter" idx="12"/>
          </p:nvPr>
        </p:nvSpPr>
        <p:spPr/>
        <p:txBody>
          <a:bodyPr/>
          <a:lstStyle/>
          <a:p>
            <a:fld id="{48F63A3B-78C7-47BE-AE5E-E10140E04643}" type="slidenum">
              <a:rPr lang="en-US" smtClean="0"/>
              <a:t>7</a:t>
            </a:fld>
            <a:endParaRPr lang="en-US"/>
          </a:p>
        </p:txBody>
      </p:sp>
    </p:spTree>
    <p:extLst>
      <p:ext uri="{BB962C8B-B14F-4D97-AF65-F5344CB8AC3E}">
        <p14:creationId xmlns:p14="http://schemas.microsoft.com/office/powerpoint/2010/main" val="25097688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22">
            <a:extLst>
              <a:ext uri="{FF2B5EF4-FFF2-40B4-BE49-F238E27FC236}">
                <a16:creationId xmlns:a16="http://schemas.microsoft.com/office/drawing/2014/main" id="{94FF72B7-0438-3641-5939-75128934B0DF}"/>
              </a:ext>
            </a:extLst>
          </p:cNvPr>
          <p:cNvSpPr>
            <a:spLocks noGrp="1"/>
          </p:cNvSpPr>
          <p:nvPr>
            <p:ph type="sldNum" sz="quarter" idx="12"/>
          </p:nvPr>
        </p:nvSpPr>
        <p:spPr/>
        <p:txBody>
          <a:bodyPr/>
          <a:lstStyle/>
          <a:p>
            <a:fld id="{48F63A3B-78C7-47BE-AE5E-E10140E04643}" type="slidenum">
              <a:rPr lang="en-US" smtClean="0"/>
              <a:t>8</a:t>
            </a:fld>
            <a:endParaRPr lang="en-US"/>
          </a:p>
        </p:txBody>
      </p:sp>
      <p:sp>
        <p:nvSpPr>
          <p:cNvPr id="14" name="TextBox 13">
            <a:extLst>
              <a:ext uri="{FF2B5EF4-FFF2-40B4-BE49-F238E27FC236}">
                <a16:creationId xmlns:a16="http://schemas.microsoft.com/office/drawing/2014/main" id="{DF505D48-4030-43E0-B5A2-99CAFC404589}"/>
              </a:ext>
            </a:extLst>
          </p:cNvPr>
          <p:cNvSpPr txBox="1"/>
          <p:nvPr/>
        </p:nvSpPr>
        <p:spPr>
          <a:xfrm>
            <a:off x="2652852" y="-73283"/>
            <a:ext cx="8292239" cy="7109639"/>
          </a:xfrm>
          <a:prstGeom prst="rect">
            <a:avLst/>
          </a:prstGeom>
          <a:noFill/>
        </p:spPr>
        <p:txBody>
          <a:bodyPr wrap="square" lIns="91440" tIns="45720" rIns="91440" bIns="45720" rtlCol="0" anchor="t">
            <a:spAutoFit/>
          </a:bodyPr>
          <a:lstStyle/>
          <a:p>
            <a:r>
              <a:rPr lang="en-GB" sz="2400" dirty="0"/>
              <a:t>Trips</a:t>
            </a:r>
          </a:p>
          <a:p>
            <a:endParaRPr lang="en-GB" sz="2400" dirty="0"/>
          </a:p>
          <a:p>
            <a:pPr marL="285750" indent="-285750">
              <a:buFontTx/>
              <a:buChar char="-"/>
            </a:pPr>
            <a:r>
              <a:rPr lang="en-GB" sz="2400" dirty="0"/>
              <a:t>You will receive a letter asking for your consent for things like local trips.</a:t>
            </a:r>
            <a:br>
              <a:rPr lang="en-GB" sz="2400" dirty="0"/>
            </a:br>
            <a:endParaRPr lang="en-GB" sz="2400" dirty="0"/>
          </a:p>
          <a:p>
            <a:pPr marL="285750" indent="-285750">
              <a:buFontTx/>
              <a:buChar char="-"/>
            </a:pPr>
            <a:r>
              <a:rPr lang="en-GB" sz="2400" dirty="0"/>
              <a:t>We have a residential planned for Year 6 – you will receive more information about this in due course. It is earlier this year (21</a:t>
            </a:r>
            <a:r>
              <a:rPr lang="en-GB" sz="2400" baseline="30000" dirty="0"/>
              <a:t>st</a:t>
            </a:r>
            <a:r>
              <a:rPr lang="en-GB" sz="2400" dirty="0"/>
              <a:t> June – 23</a:t>
            </a:r>
            <a:r>
              <a:rPr lang="en-GB" sz="2400" baseline="30000" dirty="0"/>
              <a:t>rd</a:t>
            </a:r>
            <a:r>
              <a:rPr lang="en-GB" sz="2400" dirty="0"/>
              <a:t> June).</a:t>
            </a:r>
          </a:p>
          <a:p>
            <a:pPr marL="285750" indent="-285750">
              <a:buFontTx/>
              <a:buChar char="-"/>
            </a:pPr>
            <a:endParaRPr lang="en-GB" sz="2400" dirty="0"/>
          </a:p>
          <a:p>
            <a:pPr marL="285750" indent="-285750">
              <a:buFontTx/>
              <a:buChar char="-"/>
            </a:pPr>
            <a:r>
              <a:rPr lang="en-GB" sz="2400" dirty="0"/>
              <a:t>Please make sure you return any consent forms as soon as you can!</a:t>
            </a:r>
          </a:p>
          <a:p>
            <a:pPr marL="285750" indent="-285750">
              <a:buFontTx/>
              <a:buChar char="-"/>
            </a:pPr>
            <a:endParaRPr lang="en-GB" sz="2400" dirty="0"/>
          </a:p>
          <a:p>
            <a:r>
              <a:rPr lang="en-GB" sz="2400" dirty="0"/>
              <a:t>Upcoming events:</a:t>
            </a:r>
          </a:p>
          <a:p>
            <a:r>
              <a:rPr lang="en-GB" sz="2400" dirty="0">
                <a:ea typeface="+mn-lt"/>
                <a:cs typeface="+mn-lt"/>
              </a:rPr>
              <a:t>Harvest Assembly – 7</a:t>
            </a:r>
            <a:r>
              <a:rPr lang="en-GB" sz="2400" baseline="30000" dirty="0">
                <a:ea typeface="+mn-lt"/>
                <a:cs typeface="+mn-lt"/>
              </a:rPr>
              <a:t>th</a:t>
            </a:r>
            <a:r>
              <a:rPr lang="en-GB" sz="2400" dirty="0">
                <a:ea typeface="+mn-lt"/>
                <a:cs typeface="+mn-lt"/>
              </a:rPr>
              <a:t> October</a:t>
            </a:r>
          </a:p>
          <a:p>
            <a:r>
              <a:rPr lang="en-GB" sz="2400" dirty="0"/>
              <a:t>Christmas Concert - 16</a:t>
            </a:r>
            <a:r>
              <a:rPr lang="en-GB" sz="2400" baseline="30000" dirty="0"/>
              <a:t>th</a:t>
            </a:r>
            <a:r>
              <a:rPr lang="en-GB" sz="2400" dirty="0"/>
              <a:t> December </a:t>
            </a:r>
          </a:p>
          <a:p>
            <a:r>
              <a:rPr lang="en-GB" sz="2400" dirty="0"/>
              <a:t>Crime and Punishment Museum Trips in November</a:t>
            </a:r>
            <a:endParaRPr lang="en-GB" dirty="0"/>
          </a:p>
          <a:p>
            <a:r>
              <a:rPr lang="en-GB" sz="2400" dirty="0"/>
              <a:t>Spring – SATs information evening </a:t>
            </a:r>
          </a:p>
          <a:p>
            <a:r>
              <a:rPr lang="en-GB" sz="2400" dirty="0"/>
              <a:t>Ukulele Performance – Following Lessons </a:t>
            </a:r>
          </a:p>
          <a:p>
            <a:r>
              <a:rPr lang="en-GB" sz="2400" dirty="0"/>
              <a:t>End of Year Production</a:t>
            </a:r>
          </a:p>
        </p:txBody>
      </p:sp>
    </p:spTree>
    <p:extLst>
      <p:ext uri="{BB962C8B-B14F-4D97-AF65-F5344CB8AC3E}">
        <p14:creationId xmlns:p14="http://schemas.microsoft.com/office/powerpoint/2010/main" val="685681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22">
            <a:extLst>
              <a:ext uri="{FF2B5EF4-FFF2-40B4-BE49-F238E27FC236}">
                <a16:creationId xmlns:a16="http://schemas.microsoft.com/office/drawing/2014/main" id="{94FF72B7-0438-3641-5939-75128934B0DF}"/>
              </a:ext>
            </a:extLst>
          </p:cNvPr>
          <p:cNvSpPr>
            <a:spLocks noGrp="1"/>
          </p:cNvSpPr>
          <p:nvPr>
            <p:ph type="sldNum" sz="quarter" idx="12"/>
          </p:nvPr>
        </p:nvSpPr>
        <p:spPr/>
        <p:txBody>
          <a:bodyPr/>
          <a:lstStyle/>
          <a:p>
            <a:fld id="{48F63A3B-78C7-47BE-AE5E-E10140E04643}" type="slidenum">
              <a:rPr lang="en-US" smtClean="0"/>
              <a:t>9</a:t>
            </a:fld>
            <a:endParaRPr lang="en-US"/>
          </a:p>
        </p:txBody>
      </p:sp>
      <p:sp>
        <p:nvSpPr>
          <p:cNvPr id="14" name="TextBox 13">
            <a:extLst>
              <a:ext uri="{FF2B5EF4-FFF2-40B4-BE49-F238E27FC236}">
                <a16:creationId xmlns:a16="http://schemas.microsoft.com/office/drawing/2014/main" id="{DF505D48-4030-43E0-B5A2-99CAFC404589}"/>
              </a:ext>
            </a:extLst>
          </p:cNvPr>
          <p:cNvSpPr txBox="1"/>
          <p:nvPr/>
        </p:nvSpPr>
        <p:spPr>
          <a:xfrm>
            <a:off x="3186714" y="1715801"/>
            <a:ext cx="8292239" cy="3416320"/>
          </a:xfrm>
          <a:prstGeom prst="rect">
            <a:avLst/>
          </a:prstGeom>
          <a:noFill/>
        </p:spPr>
        <p:txBody>
          <a:bodyPr wrap="square" lIns="91440" tIns="45720" rIns="91440" bIns="45720" rtlCol="0" anchor="t">
            <a:spAutoFit/>
          </a:bodyPr>
          <a:lstStyle/>
          <a:p>
            <a:r>
              <a:rPr lang="en-GB" sz="2400" dirty="0"/>
              <a:t>Class Assemblies:</a:t>
            </a:r>
          </a:p>
          <a:p>
            <a:endParaRPr lang="en-GB" sz="2400" dirty="0"/>
          </a:p>
          <a:p>
            <a:pPr marL="342900" indent="-342900">
              <a:buChar char="-"/>
            </a:pPr>
            <a:endParaRPr lang="en-GB" sz="2400" dirty="0"/>
          </a:p>
          <a:p>
            <a:pPr marL="342900" indent="-342900">
              <a:buChar char="-"/>
            </a:pPr>
            <a:r>
              <a:rPr lang="en-GB" sz="2400" dirty="0"/>
              <a:t>TH6 Thursday 28</a:t>
            </a:r>
            <a:r>
              <a:rPr lang="en-GB" sz="2400" baseline="30000" dirty="0"/>
              <a:t>th</a:t>
            </a:r>
            <a:r>
              <a:rPr lang="en-GB" sz="2400" dirty="0"/>
              <a:t> January</a:t>
            </a:r>
          </a:p>
          <a:p>
            <a:endParaRPr lang="en-GB" sz="2400" dirty="0"/>
          </a:p>
          <a:p>
            <a:pPr marL="342900" indent="-342900">
              <a:buFontTx/>
              <a:buChar char="-"/>
            </a:pPr>
            <a:r>
              <a:rPr lang="en-GB" sz="2400" dirty="0"/>
              <a:t>SH6 Thursday 4</a:t>
            </a:r>
            <a:r>
              <a:rPr lang="en-GB" sz="2400" baseline="30000" dirty="0"/>
              <a:t>th</a:t>
            </a:r>
            <a:r>
              <a:rPr lang="en-GB" sz="2400" dirty="0"/>
              <a:t> February</a:t>
            </a:r>
          </a:p>
          <a:p>
            <a:endParaRPr lang="en-GB" sz="2400" dirty="0"/>
          </a:p>
          <a:p>
            <a:pPr marL="342900" indent="-342900">
              <a:buFontTx/>
              <a:buChar char="-"/>
            </a:pPr>
            <a:r>
              <a:rPr lang="en-GB" sz="2400" dirty="0"/>
              <a:t>RD6 Thursday  11</a:t>
            </a:r>
            <a:r>
              <a:rPr lang="en-GB" sz="2400" baseline="30000" dirty="0"/>
              <a:t>th</a:t>
            </a:r>
            <a:r>
              <a:rPr lang="en-GB" sz="2400" dirty="0"/>
              <a:t> March</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550313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5C0A0-5629-8D38-131F-EA88027A6214}"/>
              </a:ext>
            </a:extLst>
          </p:cNvPr>
          <p:cNvSpPr>
            <a:spLocks noGrp="1"/>
          </p:cNvSpPr>
          <p:nvPr>
            <p:ph type="title"/>
          </p:nvPr>
        </p:nvSpPr>
        <p:spPr/>
        <p:txBody>
          <a:bodyPr/>
          <a:lstStyle/>
          <a:p>
            <a:r>
              <a:rPr lang="en-GB" dirty="0"/>
              <a:t>School Arrival</a:t>
            </a:r>
          </a:p>
        </p:txBody>
      </p:sp>
      <p:sp>
        <p:nvSpPr>
          <p:cNvPr id="3" name="Content Placeholder 2">
            <a:extLst>
              <a:ext uri="{FF2B5EF4-FFF2-40B4-BE49-F238E27FC236}">
                <a16:creationId xmlns:a16="http://schemas.microsoft.com/office/drawing/2014/main" id="{B0B38F73-BAB7-BBE8-4599-5679A3044E60}"/>
              </a:ext>
            </a:extLst>
          </p:cNvPr>
          <p:cNvSpPr>
            <a:spLocks noGrp="1"/>
          </p:cNvSpPr>
          <p:nvPr>
            <p:ph idx="1"/>
          </p:nvPr>
        </p:nvSpPr>
        <p:spPr/>
        <p:txBody>
          <a:bodyPr/>
          <a:lstStyle/>
          <a:p>
            <a:r>
              <a:rPr lang="en-GB" dirty="0"/>
              <a:t>We noticed that some Year 6 pupils are arriving at school significantly before the start of the day and gathering outside the school.</a:t>
            </a:r>
          </a:p>
          <a:p>
            <a:endParaRPr lang="en-GB" dirty="0"/>
          </a:p>
          <a:p>
            <a:r>
              <a:rPr lang="en-GB" dirty="0"/>
              <a:t>As there is no staff supervision available, we kindly ask that children do not arrive before 8:30am.</a:t>
            </a:r>
          </a:p>
          <a:p>
            <a:endParaRPr lang="en-GB" dirty="0"/>
          </a:p>
          <a:p>
            <a:r>
              <a:rPr lang="en-GB" dirty="0"/>
              <a:t>Please help to ensure all pupils remain safe by arranging for your child to arrive at school from </a:t>
            </a:r>
            <a:r>
              <a:rPr lang="en-GB" b="1" u="sng" dirty="0"/>
              <a:t>8:30am onwards.</a:t>
            </a:r>
          </a:p>
          <a:p>
            <a:endParaRPr lang="en-GB" b="1" u="sng" dirty="0"/>
          </a:p>
          <a:p>
            <a:r>
              <a:rPr lang="en-GB" dirty="0"/>
              <a:t>Thank you for your support and understanding.</a:t>
            </a:r>
          </a:p>
        </p:txBody>
      </p:sp>
      <p:sp>
        <p:nvSpPr>
          <p:cNvPr id="4" name="Footer Placeholder 3">
            <a:extLst>
              <a:ext uri="{FF2B5EF4-FFF2-40B4-BE49-F238E27FC236}">
                <a16:creationId xmlns:a16="http://schemas.microsoft.com/office/drawing/2014/main" id="{756C2B9A-F42B-EC53-E9FC-8B605019FB3D}"/>
              </a:ext>
            </a:extLst>
          </p:cNvPr>
          <p:cNvSpPr>
            <a:spLocks noGrp="1"/>
          </p:cNvSpPr>
          <p:nvPr>
            <p:ph type="ftr" sz="quarter" idx="11"/>
          </p:nvPr>
        </p:nvSpPr>
        <p:spPr/>
        <p:txBody>
          <a:bodyPr/>
          <a:lstStyle/>
          <a:p>
            <a:r>
              <a:rPr lang="en-US"/>
              <a:t>Presentation title</a:t>
            </a:r>
          </a:p>
        </p:txBody>
      </p:sp>
      <p:sp>
        <p:nvSpPr>
          <p:cNvPr id="5" name="Slide Number Placeholder 4">
            <a:extLst>
              <a:ext uri="{FF2B5EF4-FFF2-40B4-BE49-F238E27FC236}">
                <a16:creationId xmlns:a16="http://schemas.microsoft.com/office/drawing/2014/main" id="{6BE73D0A-F8A3-760E-E396-8D35719A2D72}"/>
              </a:ext>
            </a:extLst>
          </p:cNvPr>
          <p:cNvSpPr>
            <a:spLocks noGrp="1"/>
          </p:cNvSpPr>
          <p:nvPr>
            <p:ph type="sldNum" sz="quarter" idx="12"/>
          </p:nvPr>
        </p:nvSpPr>
        <p:spPr/>
        <p:txBody>
          <a:bodyPr/>
          <a:lstStyle/>
          <a:p>
            <a:fld id="{48F63A3B-78C7-47BE-AE5E-E10140E04643}" type="slidenum">
              <a:rPr lang="en-US" smtClean="0"/>
              <a:pPr/>
              <a:t>10</a:t>
            </a:fld>
            <a:endParaRPr lang="en-US"/>
          </a:p>
        </p:txBody>
      </p:sp>
    </p:spTree>
    <p:extLst>
      <p:ext uri="{BB962C8B-B14F-4D97-AF65-F5344CB8AC3E}">
        <p14:creationId xmlns:p14="http://schemas.microsoft.com/office/powerpoint/2010/main" val="4976594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Slide Number Placeholder 73">
            <a:extLst>
              <a:ext uri="{FF2B5EF4-FFF2-40B4-BE49-F238E27FC236}">
                <a16:creationId xmlns:a16="http://schemas.microsoft.com/office/drawing/2014/main" id="{B964C6B0-844C-A964-2B74-46CF893E1381}"/>
              </a:ext>
            </a:extLst>
          </p:cNvPr>
          <p:cNvSpPr>
            <a:spLocks noGrp="1"/>
          </p:cNvSpPr>
          <p:nvPr>
            <p:ph type="sldNum" sz="quarter" idx="12"/>
          </p:nvPr>
        </p:nvSpPr>
        <p:spPr/>
        <p:txBody>
          <a:bodyPr/>
          <a:lstStyle/>
          <a:p>
            <a:fld id="{48F63A3B-78C7-47BE-AE5E-E10140E04643}" type="slidenum">
              <a:rPr lang="en-US" smtClean="0"/>
              <a:pPr/>
              <a:t>11</a:t>
            </a:fld>
            <a:endParaRPr lang="en-US"/>
          </a:p>
        </p:txBody>
      </p:sp>
      <p:sp>
        <p:nvSpPr>
          <p:cNvPr id="41" name="TextBox 40">
            <a:extLst>
              <a:ext uri="{FF2B5EF4-FFF2-40B4-BE49-F238E27FC236}">
                <a16:creationId xmlns:a16="http://schemas.microsoft.com/office/drawing/2014/main" id="{755FAEE9-BEC6-4A9B-A7E4-07F93E98D1FF}"/>
              </a:ext>
            </a:extLst>
          </p:cNvPr>
          <p:cNvSpPr txBox="1"/>
          <p:nvPr/>
        </p:nvSpPr>
        <p:spPr>
          <a:xfrm>
            <a:off x="556590" y="272534"/>
            <a:ext cx="10901240" cy="2862322"/>
          </a:xfrm>
          <a:prstGeom prst="rect">
            <a:avLst/>
          </a:prstGeom>
          <a:noFill/>
        </p:spPr>
        <p:txBody>
          <a:bodyPr wrap="square" rtlCol="0">
            <a:spAutoFit/>
          </a:bodyPr>
          <a:lstStyle/>
          <a:p>
            <a:pPr algn="ctr"/>
            <a:r>
              <a:rPr lang="en-GB" sz="3600"/>
              <a:t>Thank you!</a:t>
            </a:r>
          </a:p>
          <a:p>
            <a:pPr algn="ctr"/>
            <a:endParaRPr lang="en-GB" sz="3600"/>
          </a:p>
          <a:p>
            <a:pPr algn="ctr"/>
            <a:r>
              <a:rPr lang="en-GB" sz="3600"/>
              <a:t>Please take this chance to go and look around your child’s classroom and the teacher will be available to answer any questions you have!</a:t>
            </a:r>
          </a:p>
        </p:txBody>
      </p:sp>
      <p:pic>
        <p:nvPicPr>
          <p:cNvPr id="3" name="Picture 2">
            <a:extLst>
              <a:ext uri="{FF2B5EF4-FFF2-40B4-BE49-F238E27FC236}">
                <a16:creationId xmlns:a16="http://schemas.microsoft.com/office/drawing/2014/main" id="{226745B9-7F20-41FD-B5DD-0A8E9FC7F25D}"/>
              </a:ext>
            </a:extLst>
          </p:cNvPr>
          <p:cNvPicPr>
            <a:picLocks noChangeAspect="1"/>
          </p:cNvPicPr>
          <p:nvPr/>
        </p:nvPicPr>
        <p:blipFill>
          <a:blip r:embed="rId3"/>
          <a:stretch>
            <a:fillRect/>
          </a:stretch>
        </p:blipFill>
        <p:spPr>
          <a:xfrm>
            <a:off x="3951667" y="3557855"/>
            <a:ext cx="3272925" cy="2976509"/>
          </a:xfrm>
          <a:prstGeom prst="rect">
            <a:avLst/>
          </a:prstGeom>
        </p:spPr>
      </p:pic>
    </p:spTree>
    <p:extLst>
      <p:ext uri="{BB962C8B-B14F-4D97-AF65-F5344CB8AC3E}">
        <p14:creationId xmlns:p14="http://schemas.microsoft.com/office/powerpoint/2010/main" val="201193018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FF02B4B405E0346B045ED168E239FD7" ma:contentTypeVersion="19" ma:contentTypeDescription="Create a new document." ma:contentTypeScope="" ma:versionID="56b6da0de55d80d927adca4caca717ec">
  <xsd:schema xmlns:xsd="http://www.w3.org/2001/XMLSchema" xmlns:xs="http://www.w3.org/2001/XMLSchema" xmlns:p="http://schemas.microsoft.com/office/2006/metadata/properties" xmlns:ns2="47c8b3e6-1893-4747-8ada-d22435b80e2d" xmlns:ns3="da6aa8f7-79b8-4f84-8283-65723ed214e4" targetNamespace="http://schemas.microsoft.com/office/2006/metadata/properties" ma:root="true" ma:fieldsID="16e052c81667c476e5e249c45ea2d3da" ns2:_="" ns3:_="">
    <xsd:import namespace="47c8b3e6-1893-4747-8ada-d22435b80e2d"/>
    <xsd:import namespace="da6aa8f7-79b8-4f84-8283-65723ed214e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7c8b3e6-1893-4747-8ada-d22435b80e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61a4b10-2610-4bc7-818a-bc0ab686934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6aa8f7-79b8-4f84-8283-65723ed214e4"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bba27595-502e-4751-9f33-0a442a3ccfbe}" ma:internalName="TaxCatchAll" ma:showField="CatchAllData" ma:web="da6aa8f7-79b8-4f84-8283-65723ed214e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da6aa8f7-79b8-4f84-8283-65723ed214e4" xsi:nil="true"/>
    <lcf76f155ced4ddcb4097134ff3c332f xmlns="47c8b3e6-1893-4747-8ada-d22435b80e2d">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07DF4F5-2395-471F-AEA4-3E8FD10F3B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7c8b3e6-1893-4747-8ada-d22435b80e2d"/>
    <ds:schemaRef ds:uri="da6aa8f7-79b8-4f84-8283-65723ed214e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64860CC-F38B-4A83-97CD-7D4C6D2775C1}">
  <ds:schemaRefs>
    <ds:schemaRef ds:uri="http://purl.org/dc/dcmitype/"/>
    <ds:schemaRef ds:uri="http://schemas.openxmlformats.org/package/2006/metadata/core-properties"/>
    <ds:schemaRef ds:uri="http://schemas.microsoft.com/office/2006/documentManagement/types"/>
    <ds:schemaRef ds:uri="47c8b3e6-1893-4747-8ada-d22435b80e2d"/>
    <ds:schemaRef ds:uri="http://schemas.microsoft.com/office/infopath/2007/PartnerControls"/>
    <ds:schemaRef ds:uri="http://schemas.microsoft.com/office/2006/metadata/properties"/>
    <ds:schemaRef ds:uri="http://purl.org/dc/terms/"/>
    <ds:schemaRef ds:uri="da6aa8f7-79b8-4f84-8283-65723ed214e4"/>
    <ds:schemaRef ds:uri="http://www.w3.org/XML/1998/namespace"/>
    <ds:schemaRef ds:uri="http://purl.org/dc/elements/1.1/"/>
  </ds:schemaRefs>
</ds:datastoreItem>
</file>

<file path=customXml/itemProps3.xml><?xml version="1.0" encoding="utf-8"?>
<ds:datastoreItem xmlns:ds="http://schemas.openxmlformats.org/officeDocument/2006/customXml" ds:itemID="{21BDC289-2713-4876-AB8A-B9036C430B44}">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Facet</Template>
  <TotalTime>2547</TotalTime>
  <Words>601</Words>
  <Application>Microsoft Office PowerPoint</Application>
  <PresentationFormat>Widescreen</PresentationFormat>
  <Paragraphs>86</Paragraphs>
  <Slides>11</Slides>
  <Notes>10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Facet</vt:lpstr>
      <vt:lpstr>Welcome to Year 6! </vt:lpstr>
      <vt:lpstr>Year 6 Team</vt:lpstr>
      <vt:lpstr>Topics</vt:lpstr>
      <vt:lpstr>  Things needed in school</vt:lpstr>
      <vt:lpstr>Homework</vt:lpstr>
      <vt:lpstr>Homework</vt:lpstr>
      <vt:lpstr>Homework</vt:lpstr>
      <vt:lpstr>PowerPoint Presentation</vt:lpstr>
      <vt:lpstr>PowerPoint Presentation</vt:lpstr>
      <vt:lpstr>School Arrival</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subject/>
  <dc:creator>Chris Snape</dc:creator>
  <cp:lastModifiedBy>Thomas Hodgkiss</cp:lastModifiedBy>
  <cp:revision>7</cp:revision>
  <dcterms:created xsi:type="dcterms:W3CDTF">2022-09-14T08:00:36Z</dcterms:created>
  <dcterms:modified xsi:type="dcterms:W3CDTF">2026-09-11T11:20:15Z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0x0101007FF02B4B405E0346B045ED168E239FD7</vt:lpwstr>
  </property>
  <property fmtid="{D5CDD505-2E9C-101B-9397-08002B2CF9AE}" pid="3" name="MediaServiceImageTags">
    <vt:lpwstr/>
  </property>
</Properties>
</file>