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4"/>
  </p:sldMasterIdLst>
  <p:notesMasterIdLst>
    <p:notesMasterId r:id="rId21"/>
  </p:notesMasterIdLst>
  <p:sldIdLst>
    <p:sldId id="256" r:id="rId5"/>
    <p:sldId id="258" r:id="rId6"/>
    <p:sldId id="259" r:id="rId7"/>
    <p:sldId id="266" r:id="rId8"/>
    <p:sldId id="273" r:id="rId9"/>
    <p:sldId id="271" r:id="rId10"/>
    <p:sldId id="272" r:id="rId11"/>
    <p:sldId id="260" r:id="rId12"/>
    <p:sldId id="261" r:id="rId13"/>
    <p:sldId id="262" r:id="rId14"/>
    <p:sldId id="263" r:id="rId15"/>
    <p:sldId id="264" r:id="rId16"/>
    <p:sldId id="274" r:id="rId17"/>
    <p:sldId id="265" r:id="rId18"/>
    <p:sldId id="268" r:id="rId19"/>
    <p:sldId id="26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84D140-05F0-5516-B506-C54833EE07AB}" v="5" dt="2026-09-13T14:08:43.0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C82E13-E84E-45F1-BCE2-AB429FA49B3B}" type="doc">
      <dgm:prSet loTypeId="urn:microsoft.com/office/officeart/2005/8/layout/default" loCatId="list" qsTypeId="urn:microsoft.com/office/officeart/2005/8/quickstyle/simple5" qsCatId="simple" csTypeId="urn:microsoft.com/office/officeart/2005/8/colors/accent4_3" csCatId="accent4" phldr="1"/>
      <dgm:spPr/>
      <dgm:t>
        <a:bodyPr/>
        <a:lstStyle/>
        <a:p>
          <a:endParaRPr lang="en-US"/>
        </a:p>
      </dgm:t>
    </dgm:pt>
    <dgm:pt modelId="{FEB9EB77-2D5F-4766-BA53-B3763E5D50CD}">
      <dgm:prSet phldrT="[Text]" phldr="0"/>
      <dgm:spPr/>
      <dgm:t>
        <a:bodyPr/>
        <a:lstStyle/>
        <a:p>
          <a:pPr rtl="0"/>
          <a:r>
            <a:rPr lang="en-US" dirty="0">
              <a:latin typeface="Univers Condensed"/>
            </a:rPr>
            <a:t>English – The Egyptian Cinderella</a:t>
          </a:r>
          <a:endParaRPr lang="en-US" dirty="0"/>
        </a:p>
      </dgm:t>
    </dgm:pt>
    <dgm:pt modelId="{05CC8D03-335F-410D-BB2A-107C5251364A}" type="parTrans" cxnId="{E917E97C-20E8-4A08-90E6-2659B3DAF313}">
      <dgm:prSet/>
      <dgm:spPr/>
      <dgm:t>
        <a:bodyPr/>
        <a:lstStyle/>
        <a:p>
          <a:endParaRPr lang="en-US"/>
        </a:p>
      </dgm:t>
    </dgm:pt>
    <dgm:pt modelId="{6C66EC46-C99D-4887-A8BF-399734A33C83}" type="sibTrans" cxnId="{E917E97C-20E8-4A08-90E6-2659B3DAF313}">
      <dgm:prSet/>
      <dgm:spPr/>
      <dgm:t>
        <a:bodyPr/>
        <a:lstStyle/>
        <a:p>
          <a:endParaRPr lang="en-US"/>
        </a:p>
      </dgm:t>
    </dgm:pt>
    <dgm:pt modelId="{4325A726-4896-4D3B-ACFB-25B680E102B5}">
      <dgm:prSet phldrT="[Text]" phldr="0"/>
      <dgm:spPr/>
      <dgm:t>
        <a:bodyPr/>
        <a:lstStyle/>
        <a:p>
          <a:pPr rtl="0"/>
          <a:r>
            <a:rPr lang="en-US" dirty="0" err="1">
              <a:latin typeface="Univers Condensed"/>
            </a:rPr>
            <a:t>Maths</a:t>
          </a:r>
          <a:r>
            <a:rPr lang="en-US" dirty="0">
              <a:latin typeface="Univers Condensed"/>
            </a:rPr>
            <a:t> </a:t>
          </a:r>
          <a:endParaRPr lang="en-US" dirty="0"/>
        </a:p>
      </dgm:t>
    </dgm:pt>
    <dgm:pt modelId="{73831488-2BEB-4EF9-95F9-3069354B1C70}" type="parTrans" cxnId="{38800E8A-357F-4D84-9A00-40E0AAA62B68}">
      <dgm:prSet/>
      <dgm:spPr/>
      <dgm:t>
        <a:bodyPr/>
        <a:lstStyle/>
        <a:p>
          <a:endParaRPr lang="en-US"/>
        </a:p>
      </dgm:t>
    </dgm:pt>
    <dgm:pt modelId="{A68D7296-A22C-4E88-9B4F-647E8CA0B690}" type="sibTrans" cxnId="{38800E8A-357F-4D84-9A00-40E0AAA62B68}">
      <dgm:prSet/>
      <dgm:spPr/>
      <dgm:t>
        <a:bodyPr/>
        <a:lstStyle/>
        <a:p>
          <a:endParaRPr lang="en-US"/>
        </a:p>
      </dgm:t>
    </dgm:pt>
    <dgm:pt modelId="{805675A6-AE51-42C5-9C5D-965579511DFE}">
      <dgm:prSet phldrT="[Text]" phldr="0"/>
      <dgm:spPr/>
      <dgm:t>
        <a:bodyPr/>
        <a:lstStyle/>
        <a:p>
          <a:pPr rtl="0"/>
          <a:r>
            <a:rPr lang="en-US" dirty="0">
              <a:latin typeface="Univers Condensed"/>
            </a:rPr>
            <a:t>Science – Electricity</a:t>
          </a:r>
          <a:endParaRPr lang="en-US" dirty="0"/>
        </a:p>
      </dgm:t>
    </dgm:pt>
    <dgm:pt modelId="{9933FE12-5C8D-4DFE-A68F-F4FCFF21140A}" type="parTrans" cxnId="{1CB38991-0487-4DEC-A80E-645119A407A7}">
      <dgm:prSet/>
      <dgm:spPr/>
      <dgm:t>
        <a:bodyPr/>
        <a:lstStyle/>
        <a:p>
          <a:endParaRPr lang="en-US"/>
        </a:p>
      </dgm:t>
    </dgm:pt>
    <dgm:pt modelId="{B558AD5F-9F4B-47AE-A9C3-512A6BB04762}" type="sibTrans" cxnId="{1CB38991-0487-4DEC-A80E-645119A407A7}">
      <dgm:prSet/>
      <dgm:spPr/>
      <dgm:t>
        <a:bodyPr/>
        <a:lstStyle/>
        <a:p>
          <a:endParaRPr lang="en-US"/>
        </a:p>
      </dgm:t>
    </dgm:pt>
    <dgm:pt modelId="{3608F0A2-8781-426A-90AA-4AC10AC34138}">
      <dgm:prSet phldrT="[Text]" phldr="0"/>
      <dgm:spPr/>
      <dgm:t>
        <a:bodyPr/>
        <a:lstStyle/>
        <a:p>
          <a:pPr rtl="0"/>
          <a:r>
            <a:rPr lang="en-US" dirty="0">
              <a:latin typeface="Univers Condensed"/>
            </a:rPr>
            <a:t>History – Ancient Egypt</a:t>
          </a:r>
          <a:endParaRPr lang="en-US" dirty="0"/>
        </a:p>
      </dgm:t>
    </dgm:pt>
    <dgm:pt modelId="{FA8B7A54-C5D0-4A26-9FA9-3686BD082B4A}" type="parTrans" cxnId="{C2909888-142F-4013-8993-F25038B80692}">
      <dgm:prSet/>
      <dgm:spPr/>
      <dgm:t>
        <a:bodyPr/>
        <a:lstStyle/>
        <a:p>
          <a:endParaRPr lang="en-US"/>
        </a:p>
      </dgm:t>
    </dgm:pt>
    <dgm:pt modelId="{52BAECD0-382E-407C-BA2A-F48B08C9C5E7}" type="sibTrans" cxnId="{C2909888-142F-4013-8993-F25038B80692}">
      <dgm:prSet/>
      <dgm:spPr/>
      <dgm:t>
        <a:bodyPr/>
        <a:lstStyle/>
        <a:p>
          <a:endParaRPr lang="en-US"/>
        </a:p>
      </dgm:t>
    </dgm:pt>
    <dgm:pt modelId="{AB10A45C-49D9-4220-BCC8-D4D60CF273A0}">
      <dgm:prSet phldrT="[Text]" phldr="0"/>
      <dgm:spPr/>
      <dgm:t>
        <a:bodyPr/>
        <a:lstStyle/>
        <a:p>
          <a:pPr rtl="0"/>
          <a:r>
            <a:rPr lang="en-US" dirty="0">
              <a:latin typeface="Univers Condensed"/>
            </a:rPr>
            <a:t>Art – Death Masks</a:t>
          </a:r>
          <a:endParaRPr lang="en-US" dirty="0"/>
        </a:p>
      </dgm:t>
    </dgm:pt>
    <dgm:pt modelId="{2E7C0615-B1A5-4A7C-8BE0-19C44958F5EC}" type="parTrans" cxnId="{F653E368-4EC1-4DC6-B0D9-421CB6DEE8BA}">
      <dgm:prSet/>
      <dgm:spPr/>
      <dgm:t>
        <a:bodyPr/>
        <a:lstStyle/>
        <a:p>
          <a:endParaRPr lang="en-US"/>
        </a:p>
      </dgm:t>
    </dgm:pt>
    <dgm:pt modelId="{3C87BA1C-B13B-46CD-AFF0-DB615BAE69F2}" type="sibTrans" cxnId="{F653E368-4EC1-4DC6-B0D9-421CB6DEE8BA}">
      <dgm:prSet/>
      <dgm:spPr/>
      <dgm:t>
        <a:bodyPr/>
        <a:lstStyle/>
        <a:p>
          <a:endParaRPr lang="en-US"/>
        </a:p>
      </dgm:t>
    </dgm:pt>
    <dgm:pt modelId="{EDB07C30-C2FC-44D2-8478-3489AEBA1777}">
      <dgm:prSet phldr="0"/>
      <dgm:spPr/>
      <dgm:t>
        <a:bodyPr/>
        <a:lstStyle/>
        <a:p>
          <a:pPr rtl="0"/>
          <a:r>
            <a:rPr lang="en-US" dirty="0">
              <a:latin typeface="Univers Condensed"/>
            </a:rPr>
            <a:t>DT – Torch making</a:t>
          </a:r>
        </a:p>
      </dgm:t>
    </dgm:pt>
    <dgm:pt modelId="{E1675486-EA74-47DE-AEB4-775161C4F1D8}" type="parTrans" cxnId="{382AD0D0-B087-4533-B65A-E87580AEE509}">
      <dgm:prSet/>
      <dgm:spPr/>
      <dgm:t>
        <a:bodyPr/>
        <a:lstStyle/>
        <a:p>
          <a:endParaRPr lang="en-US"/>
        </a:p>
      </dgm:t>
    </dgm:pt>
    <dgm:pt modelId="{132B0DD5-058F-47B2-A0EF-5ABCB0758A27}" type="sibTrans" cxnId="{382AD0D0-B087-4533-B65A-E87580AEE509}">
      <dgm:prSet/>
      <dgm:spPr/>
      <dgm:t>
        <a:bodyPr/>
        <a:lstStyle/>
        <a:p>
          <a:endParaRPr lang="en-US"/>
        </a:p>
      </dgm:t>
    </dgm:pt>
    <dgm:pt modelId="{0C2ED60B-F165-49C1-B6E5-7BF64047FB0D}">
      <dgm:prSet phldr="0"/>
      <dgm:spPr/>
      <dgm:t>
        <a:bodyPr/>
        <a:lstStyle/>
        <a:p>
          <a:pPr rtl="0"/>
          <a:r>
            <a:rPr lang="en-US" dirty="0">
              <a:latin typeface="Univers Condensed"/>
            </a:rPr>
            <a:t>Music – Abba</a:t>
          </a:r>
        </a:p>
      </dgm:t>
    </dgm:pt>
    <dgm:pt modelId="{FEA88C40-944A-4D13-B0F5-DB9317C742F0}" type="parTrans" cxnId="{8500D8E5-1290-4224-B015-BFBAE1C3EF8D}">
      <dgm:prSet/>
      <dgm:spPr/>
      <dgm:t>
        <a:bodyPr/>
        <a:lstStyle/>
        <a:p>
          <a:endParaRPr lang="en-US"/>
        </a:p>
      </dgm:t>
    </dgm:pt>
    <dgm:pt modelId="{D1C235E4-0D44-43EC-982A-457ACC95D582}" type="sibTrans" cxnId="{8500D8E5-1290-4224-B015-BFBAE1C3EF8D}">
      <dgm:prSet/>
      <dgm:spPr/>
      <dgm:t>
        <a:bodyPr/>
        <a:lstStyle/>
        <a:p>
          <a:endParaRPr lang="en-US"/>
        </a:p>
      </dgm:t>
    </dgm:pt>
    <dgm:pt modelId="{33C7E72B-5852-4B86-BA50-C3F8C1B896AC}">
      <dgm:prSet phldr="0"/>
      <dgm:spPr/>
      <dgm:t>
        <a:bodyPr/>
        <a:lstStyle/>
        <a:p>
          <a:pPr rtl="0"/>
          <a:r>
            <a:rPr lang="en-US" dirty="0">
              <a:latin typeface="Univers Condensed"/>
            </a:rPr>
            <a:t>French </a:t>
          </a:r>
        </a:p>
      </dgm:t>
    </dgm:pt>
    <dgm:pt modelId="{81896627-9863-47E0-AA6A-4E471B93B782}" type="parTrans" cxnId="{6B02B41E-AC00-46ED-BC84-329B1E198C37}">
      <dgm:prSet/>
      <dgm:spPr/>
      <dgm:t>
        <a:bodyPr/>
        <a:lstStyle/>
        <a:p>
          <a:endParaRPr lang="en-US"/>
        </a:p>
      </dgm:t>
    </dgm:pt>
    <dgm:pt modelId="{923CB2D8-CFCC-4EB8-9B4B-664C0B917887}" type="sibTrans" cxnId="{6B02B41E-AC00-46ED-BC84-329B1E198C37}">
      <dgm:prSet/>
      <dgm:spPr/>
      <dgm:t>
        <a:bodyPr/>
        <a:lstStyle/>
        <a:p>
          <a:endParaRPr lang="en-US"/>
        </a:p>
      </dgm:t>
    </dgm:pt>
    <dgm:pt modelId="{7A754A2B-59A0-46D0-8E8C-BCA5D553A778}">
      <dgm:prSet phldr="0"/>
      <dgm:spPr/>
      <dgm:t>
        <a:bodyPr/>
        <a:lstStyle/>
        <a:p>
          <a:pPr rtl="0"/>
          <a:r>
            <a:rPr lang="en-US" dirty="0">
              <a:latin typeface="Univers Condensed"/>
            </a:rPr>
            <a:t>RE – Special Books</a:t>
          </a:r>
        </a:p>
      </dgm:t>
    </dgm:pt>
    <dgm:pt modelId="{BE065507-F688-4328-9D9A-49D60AFCAA07}" type="parTrans" cxnId="{5603ACF0-804A-4FA5-A57A-A91A8AA26A34}">
      <dgm:prSet/>
      <dgm:spPr/>
      <dgm:t>
        <a:bodyPr/>
        <a:lstStyle/>
        <a:p>
          <a:endParaRPr lang="en-US"/>
        </a:p>
      </dgm:t>
    </dgm:pt>
    <dgm:pt modelId="{910014D8-EDDD-410F-8CF1-CB2089022DF5}" type="sibTrans" cxnId="{5603ACF0-804A-4FA5-A57A-A91A8AA26A34}">
      <dgm:prSet/>
      <dgm:spPr/>
      <dgm:t>
        <a:bodyPr/>
        <a:lstStyle/>
        <a:p>
          <a:endParaRPr lang="en-US"/>
        </a:p>
      </dgm:t>
    </dgm:pt>
    <dgm:pt modelId="{87A060BA-0891-41AB-8BEA-1A391135D059}">
      <dgm:prSet phldr="0"/>
      <dgm:spPr/>
      <dgm:t>
        <a:bodyPr/>
        <a:lstStyle/>
        <a:p>
          <a:pPr rtl="0"/>
          <a:r>
            <a:rPr lang="en-US" dirty="0">
              <a:latin typeface="Univers Condensed"/>
            </a:rPr>
            <a:t>Computing - Scratch </a:t>
          </a:r>
        </a:p>
      </dgm:t>
    </dgm:pt>
    <dgm:pt modelId="{BBBF9DB8-5E56-4FB1-83C7-B7B516CB3FE5}" type="parTrans" cxnId="{64FBFCBC-09AE-48C4-B78C-625C32F2AF42}">
      <dgm:prSet/>
      <dgm:spPr/>
      <dgm:t>
        <a:bodyPr/>
        <a:lstStyle/>
        <a:p>
          <a:endParaRPr lang="en-US"/>
        </a:p>
      </dgm:t>
    </dgm:pt>
    <dgm:pt modelId="{49CD73E5-2540-40FD-9433-6FB003BF906F}" type="sibTrans" cxnId="{64FBFCBC-09AE-48C4-B78C-625C32F2AF42}">
      <dgm:prSet/>
      <dgm:spPr/>
      <dgm:t>
        <a:bodyPr/>
        <a:lstStyle/>
        <a:p>
          <a:endParaRPr lang="en-US"/>
        </a:p>
      </dgm:t>
    </dgm:pt>
    <dgm:pt modelId="{756CAF8A-1AEB-4799-AEF0-2B0F6867F5A8}">
      <dgm:prSet phldr="0"/>
      <dgm:spPr/>
      <dgm:t>
        <a:bodyPr/>
        <a:lstStyle/>
        <a:p>
          <a:pPr rtl="0"/>
          <a:r>
            <a:rPr lang="en-US" dirty="0">
              <a:latin typeface="Univers Condensed"/>
            </a:rPr>
            <a:t>PE – Pilates and OAA</a:t>
          </a:r>
        </a:p>
      </dgm:t>
    </dgm:pt>
    <dgm:pt modelId="{40FACCDB-78A0-4D0F-8E2E-D76DD21B4D82}" type="parTrans" cxnId="{481A4981-D1FF-471E-B753-D1131A40C776}">
      <dgm:prSet/>
      <dgm:spPr/>
      <dgm:t>
        <a:bodyPr/>
        <a:lstStyle/>
        <a:p>
          <a:endParaRPr lang="en-US"/>
        </a:p>
      </dgm:t>
    </dgm:pt>
    <dgm:pt modelId="{2FCFB42B-3DE0-4118-B891-75B7F461E12B}" type="sibTrans" cxnId="{481A4981-D1FF-471E-B753-D1131A40C776}">
      <dgm:prSet/>
      <dgm:spPr/>
      <dgm:t>
        <a:bodyPr/>
        <a:lstStyle/>
        <a:p>
          <a:endParaRPr lang="en-US"/>
        </a:p>
      </dgm:t>
    </dgm:pt>
    <dgm:pt modelId="{1CBC7C2F-9CD7-4070-8B7F-55C22FEDDE56}" type="pres">
      <dgm:prSet presAssocID="{50C82E13-E84E-45F1-BCE2-AB429FA49B3B}" presName="diagram" presStyleCnt="0">
        <dgm:presLayoutVars>
          <dgm:dir/>
          <dgm:resizeHandles val="exact"/>
        </dgm:presLayoutVars>
      </dgm:prSet>
      <dgm:spPr/>
    </dgm:pt>
    <dgm:pt modelId="{90F4011D-6AB8-4DEC-807C-06B3C06B204D}" type="pres">
      <dgm:prSet presAssocID="{FEB9EB77-2D5F-4766-BA53-B3763E5D50CD}" presName="node" presStyleLbl="node1" presStyleIdx="0" presStyleCnt="11">
        <dgm:presLayoutVars>
          <dgm:bulletEnabled val="1"/>
        </dgm:presLayoutVars>
      </dgm:prSet>
      <dgm:spPr/>
    </dgm:pt>
    <dgm:pt modelId="{F0A21C9E-1086-4B80-AF03-0B5B2D176D4A}" type="pres">
      <dgm:prSet presAssocID="{6C66EC46-C99D-4887-A8BF-399734A33C83}" presName="sibTrans" presStyleCnt="0"/>
      <dgm:spPr/>
    </dgm:pt>
    <dgm:pt modelId="{87DC9DDB-373E-48C2-A686-132728A7E4A5}" type="pres">
      <dgm:prSet presAssocID="{4325A726-4896-4D3B-ACFB-25B680E102B5}" presName="node" presStyleLbl="node1" presStyleIdx="1" presStyleCnt="11">
        <dgm:presLayoutVars>
          <dgm:bulletEnabled val="1"/>
        </dgm:presLayoutVars>
      </dgm:prSet>
      <dgm:spPr/>
    </dgm:pt>
    <dgm:pt modelId="{712DC5EC-D65C-48EC-A01E-7562078451F1}" type="pres">
      <dgm:prSet presAssocID="{A68D7296-A22C-4E88-9B4F-647E8CA0B690}" presName="sibTrans" presStyleCnt="0"/>
      <dgm:spPr/>
    </dgm:pt>
    <dgm:pt modelId="{286CDFFE-D572-4057-B967-ADA9A7CB990A}" type="pres">
      <dgm:prSet presAssocID="{805675A6-AE51-42C5-9C5D-965579511DFE}" presName="node" presStyleLbl="node1" presStyleIdx="2" presStyleCnt="11">
        <dgm:presLayoutVars>
          <dgm:bulletEnabled val="1"/>
        </dgm:presLayoutVars>
      </dgm:prSet>
      <dgm:spPr/>
    </dgm:pt>
    <dgm:pt modelId="{F7884F2A-A029-4462-BBED-ADDAA26EABD1}" type="pres">
      <dgm:prSet presAssocID="{B558AD5F-9F4B-47AE-A9C3-512A6BB04762}" presName="sibTrans" presStyleCnt="0"/>
      <dgm:spPr/>
    </dgm:pt>
    <dgm:pt modelId="{E8375D70-5D53-4091-AC86-BA86FF6C064D}" type="pres">
      <dgm:prSet presAssocID="{3608F0A2-8781-426A-90AA-4AC10AC34138}" presName="node" presStyleLbl="node1" presStyleIdx="3" presStyleCnt="11">
        <dgm:presLayoutVars>
          <dgm:bulletEnabled val="1"/>
        </dgm:presLayoutVars>
      </dgm:prSet>
      <dgm:spPr/>
    </dgm:pt>
    <dgm:pt modelId="{2A0995FA-C207-4971-9ED9-9AE43BC95350}" type="pres">
      <dgm:prSet presAssocID="{52BAECD0-382E-407C-BA2A-F48B08C9C5E7}" presName="sibTrans" presStyleCnt="0"/>
      <dgm:spPr/>
    </dgm:pt>
    <dgm:pt modelId="{24F763E6-FCEF-4952-9817-4AFA99BC0F5C}" type="pres">
      <dgm:prSet presAssocID="{AB10A45C-49D9-4220-BCC8-D4D60CF273A0}" presName="node" presStyleLbl="node1" presStyleIdx="4" presStyleCnt="11">
        <dgm:presLayoutVars>
          <dgm:bulletEnabled val="1"/>
        </dgm:presLayoutVars>
      </dgm:prSet>
      <dgm:spPr/>
    </dgm:pt>
    <dgm:pt modelId="{C86F4FCF-8EC5-4C2E-8E4D-FC265B95F456}" type="pres">
      <dgm:prSet presAssocID="{3C87BA1C-B13B-46CD-AFF0-DB615BAE69F2}" presName="sibTrans" presStyleCnt="0"/>
      <dgm:spPr/>
    </dgm:pt>
    <dgm:pt modelId="{81C1F54F-1234-4AB7-B3BE-0F34BD6050F1}" type="pres">
      <dgm:prSet presAssocID="{EDB07C30-C2FC-44D2-8478-3489AEBA1777}" presName="node" presStyleLbl="node1" presStyleIdx="5" presStyleCnt="11">
        <dgm:presLayoutVars>
          <dgm:bulletEnabled val="1"/>
        </dgm:presLayoutVars>
      </dgm:prSet>
      <dgm:spPr/>
    </dgm:pt>
    <dgm:pt modelId="{3319F3C8-14BD-4119-A0E4-C94FB92DDC10}" type="pres">
      <dgm:prSet presAssocID="{132B0DD5-058F-47B2-A0EF-5ABCB0758A27}" presName="sibTrans" presStyleCnt="0"/>
      <dgm:spPr/>
    </dgm:pt>
    <dgm:pt modelId="{9F441122-3F59-4443-9D88-CD73B5AADE06}" type="pres">
      <dgm:prSet presAssocID="{0C2ED60B-F165-49C1-B6E5-7BF64047FB0D}" presName="node" presStyleLbl="node1" presStyleIdx="6" presStyleCnt="11">
        <dgm:presLayoutVars>
          <dgm:bulletEnabled val="1"/>
        </dgm:presLayoutVars>
      </dgm:prSet>
      <dgm:spPr/>
    </dgm:pt>
    <dgm:pt modelId="{8F25892B-9F0A-4249-ADA9-4E5181FB1686}" type="pres">
      <dgm:prSet presAssocID="{D1C235E4-0D44-43EC-982A-457ACC95D582}" presName="sibTrans" presStyleCnt="0"/>
      <dgm:spPr/>
    </dgm:pt>
    <dgm:pt modelId="{A501F742-B410-442D-82DC-7337A170B041}" type="pres">
      <dgm:prSet presAssocID="{33C7E72B-5852-4B86-BA50-C3F8C1B896AC}" presName="node" presStyleLbl="node1" presStyleIdx="7" presStyleCnt="11">
        <dgm:presLayoutVars>
          <dgm:bulletEnabled val="1"/>
        </dgm:presLayoutVars>
      </dgm:prSet>
      <dgm:spPr/>
    </dgm:pt>
    <dgm:pt modelId="{0C6EF1C3-4800-41BD-87ED-E07C36556952}" type="pres">
      <dgm:prSet presAssocID="{923CB2D8-CFCC-4EB8-9B4B-664C0B917887}" presName="sibTrans" presStyleCnt="0"/>
      <dgm:spPr/>
    </dgm:pt>
    <dgm:pt modelId="{DDE89FAB-45C3-45E5-BCAD-ED81A0644063}" type="pres">
      <dgm:prSet presAssocID="{7A754A2B-59A0-46D0-8E8C-BCA5D553A778}" presName="node" presStyleLbl="node1" presStyleIdx="8" presStyleCnt="11">
        <dgm:presLayoutVars>
          <dgm:bulletEnabled val="1"/>
        </dgm:presLayoutVars>
      </dgm:prSet>
      <dgm:spPr/>
    </dgm:pt>
    <dgm:pt modelId="{3F58A0C8-E9AB-4765-9FED-6FA3C0E151AF}" type="pres">
      <dgm:prSet presAssocID="{910014D8-EDDD-410F-8CF1-CB2089022DF5}" presName="sibTrans" presStyleCnt="0"/>
      <dgm:spPr/>
    </dgm:pt>
    <dgm:pt modelId="{17127DA1-0D4B-457C-9942-FA79E3759A22}" type="pres">
      <dgm:prSet presAssocID="{87A060BA-0891-41AB-8BEA-1A391135D059}" presName="node" presStyleLbl="node1" presStyleIdx="9" presStyleCnt="11">
        <dgm:presLayoutVars>
          <dgm:bulletEnabled val="1"/>
        </dgm:presLayoutVars>
      </dgm:prSet>
      <dgm:spPr/>
    </dgm:pt>
    <dgm:pt modelId="{712CF1C7-6281-4B56-9456-149C43C35E93}" type="pres">
      <dgm:prSet presAssocID="{49CD73E5-2540-40FD-9433-6FB003BF906F}" presName="sibTrans" presStyleCnt="0"/>
      <dgm:spPr/>
    </dgm:pt>
    <dgm:pt modelId="{5E93EE94-DD70-4F87-8B5D-9A0898BA2AC1}" type="pres">
      <dgm:prSet presAssocID="{756CAF8A-1AEB-4799-AEF0-2B0F6867F5A8}" presName="node" presStyleLbl="node1" presStyleIdx="10" presStyleCnt="11">
        <dgm:presLayoutVars>
          <dgm:bulletEnabled val="1"/>
        </dgm:presLayoutVars>
      </dgm:prSet>
      <dgm:spPr/>
    </dgm:pt>
  </dgm:ptLst>
  <dgm:cxnLst>
    <dgm:cxn modelId="{76C9F409-4F75-4F17-BD4B-ADD91552AEF4}" type="presOf" srcId="{AB10A45C-49D9-4220-BCC8-D4D60CF273A0}" destId="{24F763E6-FCEF-4952-9817-4AFA99BC0F5C}" srcOrd="0" destOrd="0" presId="urn:microsoft.com/office/officeart/2005/8/layout/default"/>
    <dgm:cxn modelId="{6B02B41E-AC00-46ED-BC84-329B1E198C37}" srcId="{50C82E13-E84E-45F1-BCE2-AB429FA49B3B}" destId="{33C7E72B-5852-4B86-BA50-C3F8C1B896AC}" srcOrd="7" destOrd="0" parTransId="{81896627-9863-47E0-AA6A-4E471B93B782}" sibTransId="{923CB2D8-CFCC-4EB8-9B4B-664C0B917887}"/>
    <dgm:cxn modelId="{19422129-266B-477E-9A27-9D4E15E3A7C3}" type="presOf" srcId="{FEB9EB77-2D5F-4766-BA53-B3763E5D50CD}" destId="{90F4011D-6AB8-4DEC-807C-06B3C06B204D}" srcOrd="0" destOrd="0" presId="urn:microsoft.com/office/officeart/2005/8/layout/default"/>
    <dgm:cxn modelId="{4B9FAB3D-F9FA-4AED-B799-C9F2691A8D48}" type="presOf" srcId="{50C82E13-E84E-45F1-BCE2-AB429FA49B3B}" destId="{1CBC7C2F-9CD7-4070-8B7F-55C22FEDDE56}" srcOrd="0" destOrd="0" presId="urn:microsoft.com/office/officeart/2005/8/layout/default"/>
    <dgm:cxn modelId="{BE89EF3F-838A-42F5-BB5B-A5059D7A74C4}" type="presOf" srcId="{87A060BA-0891-41AB-8BEA-1A391135D059}" destId="{17127DA1-0D4B-457C-9942-FA79E3759A22}" srcOrd="0" destOrd="0" presId="urn:microsoft.com/office/officeart/2005/8/layout/default"/>
    <dgm:cxn modelId="{A1F1345C-7B62-4BA3-8B78-1070F7754659}" type="presOf" srcId="{33C7E72B-5852-4B86-BA50-C3F8C1B896AC}" destId="{A501F742-B410-442D-82DC-7337A170B041}" srcOrd="0" destOrd="0" presId="urn:microsoft.com/office/officeart/2005/8/layout/default"/>
    <dgm:cxn modelId="{F653E368-4EC1-4DC6-B0D9-421CB6DEE8BA}" srcId="{50C82E13-E84E-45F1-BCE2-AB429FA49B3B}" destId="{AB10A45C-49D9-4220-BCC8-D4D60CF273A0}" srcOrd="4" destOrd="0" parTransId="{2E7C0615-B1A5-4A7C-8BE0-19C44958F5EC}" sibTransId="{3C87BA1C-B13B-46CD-AFF0-DB615BAE69F2}"/>
    <dgm:cxn modelId="{62227C6F-F4D7-48C2-A376-FDD5ECEB07AF}" type="presOf" srcId="{0C2ED60B-F165-49C1-B6E5-7BF64047FB0D}" destId="{9F441122-3F59-4443-9D88-CD73B5AADE06}" srcOrd="0" destOrd="0" presId="urn:microsoft.com/office/officeart/2005/8/layout/default"/>
    <dgm:cxn modelId="{E917E97C-20E8-4A08-90E6-2659B3DAF313}" srcId="{50C82E13-E84E-45F1-BCE2-AB429FA49B3B}" destId="{FEB9EB77-2D5F-4766-BA53-B3763E5D50CD}" srcOrd="0" destOrd="0" parTransId="{05CC8D03-335F-410D-BB2A-107C5251364A}" sibTransId="{6C66EC46-C99D-4887-A8BF-399734A33C83}"/>
    <dgm:cxn modelId="{481A4981-D1FF-471E-B753-D1131A40C776}" srcId="{50C82E13-E84E-45F1-BCE2-AB429FA49B3B}" destId="{756CAF8A-1AEB-4799-AEF0-2B0F6867F5A8}" srcOrd="10" destOrd="0" parTransId="{40FACCDB-78A0-4D0F-8E2E-D76DD21B4D82}" sibTransId="{2FCFB42B-3DE0-4118-B891-75B7F461E12B}"/>
    <dgm:cxn modelId="{C2909888-142F-4013-8993-F25038B80692}" srcId="{50C82E13-E84E-45F1-BCE2-AB429FA49B3B}" destId="{3608F0A2-8781-426A-90AA-4AC10AC34138}" srcOrd="3" destOrd="0" parTransId="{FA8B7A54-C5D0-4A26-9FA9-3686BD082B4A}" sibTransId="{52BAECD0-382E-407C-BA2A-F48B08C9C5E7}"/>
    <dgm:cxn modelId="{38800E8A-357F-4D84-9A00-40E0AAA62B68}" srcId="{50C82E13-E84E-45F1-BCE2-AB429FA49B3B}" destId="{4325A726-4896-4D3B-ACFB-25B680E102B5}" srcOrd="1" destOrd="0" parTransId="{73831488-2BEB-4EF9-95F9-3069354B1C70}" sibTransId="{A68D7296-A22C-4E88-9B4F-647E8CA0B690}"/>
    <dgm:cxn modelId="{1CB38991-0487-4DEC-A80E-645119A407A7}" srcId="{50C82E13-E84E-45F1-BCE2-AB429FA49B3B}" destId="{805675A6-AE51-42C5-9C5D-965579511DFE}" srcOrd="2" destOrd="0" parTransId="{9933FE12-5C8D-4DFE-A68F-F4FCFF21140A}" sibTransId="{B558AD5F-9F4B-47AE-A9C3-512A6BB04762}"/>
    <dgm:cxn modelId="{4D80DEBC-40DA-475B-97B8-265D0EE56EFF}" type="presOf" srcId="{7A754A2B-59A0-46D0-8E8C-BCA5D553A778}" destId="{DDE89FAB-45C3-45E5-BCAD-ED81A0644063}" srcOrd="0" destOrd="0" presId="urn:microsoft.com/office/officeart/2005/8/layout/default"/>
    <dgm:cxn modelId="{64FBFCBC-09AE-48C4-B78C-625C32F2AF42}" srcId="{50C82E13-E84E-45F1-BCE2-AB429FA49B3B}" destId="{87A060BA-0891-41AB-8BEA-1A391135D059}" srcOrd="9" destOrd="0" parTransId="{BBBF9DB8-5E56-4FB1-83C7-B7B516CB3FE5}" sibTransId="{49CD73E5-2540-40FD-9433-6FB003BF906F}"/>
    <dgm:cxn modelId="{6CFF14C3-AA1D-4D6D-B630-4C9299C133EA}" type="presOf" srcId="{805675A6-AE51-42C5-9C5D-965579511DFE}" destId="{286CDFFE-D572-4057-B967-ADA9A7CB990A}" srcOrd="0" destOrd="0" presId="urn:microsoft.com/office/officeart/2005/8/layout/default"/>
    <dgm:cxn modelId="{38650BC4-E52A-46C5-94B8-C5440F0D8A42}" type="presOf" srcId="{3608F0A2-8781-426A-90AA-4AC10AC34138}" destId="{E8375D70-5D53-4091-AC86-BA86FF6C064D}" srcOrd="0" destOrd="0" presId="urn:microsoft.com/office/officeart/2005/8/layout/default"/>
    <dgm:cxn modelId="{9A7FAFC8-F3AA-4E31-A752-3FE332160AEB}" type="presOf" srcId="{EDB07C30-C2FC-44D2-8478-3489AEBA1777}" destId="{81C1F54F-1234-4AB7-B3BE-0F34BD6050F1}" srcOrd="0" destOrd="0" presId="urn:microsoft.com/office/officeart/2005/8/layout/default"/>
    <dgm:cxn modelId="{382AD0D0-B087-4533-B65A-E87580AEE509}" srcId="{50C82E13-E84E-45F1-BCE2-AB429FA49B3B}" destId="{EDB07C30-C2FC-44D2-8478-3489AEBA1777}" srcOrd="5" destOrd="0" parTransId="{E1675486-EA74-47DE-AEB4-775161C4F1D8}" sibTransId="{132B0DD5-058F-47B2-A0EF-5ABCB0758A27}"/>
    <dgm:cxn modelId="{3AF6F8D9-DE77-4B16-BFEE-3182320FB4A9}" type="presOf" srcId="{756CAF8A-1AEB-4799-AEF0-2B0F6867F5A8}" destId="{5E93EE94-DD70-4F87-8B5D-9A0898BA2AC1}" srcOrd="0" destOrd="0" presId="urn:microsoft.com/office/officeart/2005/8/layout/default"/>
    <dgm:cxn modelId="{927FBDE5-89EE-446F-A843-FF5C8549AEA6}" type="presOf" srcId="{4325A726-4896-4D3B-ACFB-25B680E102B5}" destId="{87DC9DDB-373E-48C2-A686-132728A7E4A5}" srcOrd="0" destOrd="0" presId="urn:microsoft.com/office/officeart/2005/8/layout/default"/>
    <dgm:cxn modelId="{8500D8E5-1290-4224-B015-BFBAE1C3EF8D}" srcId="{50C82E13-E84E-45F1-BCE2-AB429FA49B3B}" destId="{0C2ED60B-F165-49C1-B6E5-7BF64047FB0D}" srcOrd="6" destOrd="0" parTransId="{FEA88C40-944A-4D13-B0F5-DB9317C742F0}" sibTransId="{D1C235E4-0D44-43EC-982A-457ACC95D582}"/>
    <dgm:cxn modelId="{5603ACF0-804A-4FA5-A57A-A91A8AA26A34}" srcId="{50C82E13-E84E-45F1-BCE2-AB429FA49B3B}" destId="{7A754A2B-59A0-46D0-8E8C-BCA5D553A778}" srcOrd="8" destOrd="0" parTransId="{BE065507-F688-4328-9D9A-49D60AFCAA07}" sibTransId="{910014D8-EDDD-410F-8CF1-CB2089022DF5}"/>
    <dgm:cxn modelId="{DE40C404-269D-443E-BB0C-2F82C8CD4664}" type="presParOf" srcId="{1CBC7C2F-9CD7-4070-8B7F-55C22FEDDE56}" destId="{90F4011D-6AB8-4DEC-807C-06B3C06B204D}" srcOrd="0" destOrd="0" presId="urn:microsoft.com/office/officeart/2005/8/layout/default"/>
    <dgm:cxn modelId="{C7B1E88E-30F7-403E-A8B8-0CA1EC9ADC07}" type="presParOf" srcId="{1CBC7C2F-9CD7-4070-8B7F-55C22FEDDE56}" destId="{F0A21C9E-1086-4B80-AF03-0B5B2D176D4A}" srcOrd="1" destOrd="0" presId="urn:microsoft.com/office/officeart/2005/8/layout/default"/>
    <dgm:cxn modelId="{774C56E7-B081-42D7-8700-234C37497168}" type="presParOf" srcId="{1CBC7C2F-9CD7-4070-8B7F-55C22FEDDE56}" destId="{87DC9DDB-373E-48C2-A686-132728A7E4A5}" srcOrd="2" destOrd="0" presId="urn:microsoft.com/office/officeart/2005/8/layout/default"/>
    <dgm:cxn modelId="{62C4DD1A-340E-47CA-81EC-7744DE0882BD}" type="presParOf" srcId="{1CBC7C2F-9CD7-4070-8B7F-55C22FEDDE56}" destId="{712DC5EC-D65C-48EC-A01E-7562078451F1}" srcOrd="3" destOrd="0" presId="urn:microsoft.com/office/officeart/2005/8/layout/default"/>
    <dgm:cxn modelId="{FF965798-3700-4E0C-B519-15A13601EE77}" type="presParOf" srcId="{1CBC7C2F-9CD7-4070-8B7F-55C22FEDDE56}" destId="{286CDFFE-D572-4057-B967-ADA9A7CB990A}" srcOrd="4" destOrd="0" presId="urn:microsoft.com/office/officeart/2005/8/layout/default"/>
    <dgm:cxn modelId="{9C6724A0-CAAE-4162-A1A1-24E88925805D}" type="presParOf" srcId="{1CBC7C2F-9CD7-4070-8B7F-55C22FEDDE56}" destId="{F7884F2A-A029-4462-BBED-ADDAA26EABD1}" srcOrd="5" destOrd="0" presId="urn:microsoft.com/office/officeart/2005/8/layout/default"/>
    <dgm:cxn modelId="{BCEF2C46-0875-46BB-B8C5-4973277F5B8F}" type="presParOf" srcId="{1CBC7C2F-9CD7-4070-8B7F-55C22FEDDE56}" destId="{E8375D70-5D53-4091-AC86-BA86FF6C064D}" srcOrd="6" destOrd="0" presId="urn:microsoft.com/office/officeart/2005/8/layout/default"/>
    <dgm:cxn modelId="{F3823C27-7455-4973-8D09-DEF7F2771C9A}" type="presParOf" srcId="{1CBC7C2F-9CD7-4070-8B7F-55C22FEDDE56}" destId="{2A0995FA-C207-4971-9ED9-9AE43BC95350}" srcOrd="7" destOrd="0" presId="urn:microsoft.com/office/officeart/2005/8/layout/default"/>
    <dgm:cxn modelId="{9CFE4664-8842-4C49-8380-15732D267793}" type="presParOf" srcId="{1CBC7C2F-9CD7-4070-8B7F-55C22FEDDE56}" destId="{24F763E6-FCEF-4952-9817-4AFA99BC0F5C}" srcOrd="8" destOrd="0" presId="urn:microsoft.com/office/officeart/2005/8/layout/default"/>
    <dgm:cxn modelId="{8A41951A-13DF-40CB-82EE-B9D6B98E2C40}" type="presParOf" srcId="{1CBC7C2F-9CD7-4070-8B7F-55C22FEDDE56}" destId="{C86F4FCF-8EC5-4C2E-8E4D-FC265B95F456}" srcOrd="9" destOrd="0" presId="urn:microsoft.com/office/officeart/2005/8/layout/default"/>
    <dgm:cxn modelId="{678079A4-7F80-4FFC-9412-915DA09A4E97}" type="presParOf" srcId="{1CBC7C2F-9CD7-4070-8B7F-55C22FEDDE56}" destId="{81C1F54F-1234-4AB7-B3BE-0F34BD6050F1}" srcOrd="10" destOrd="0" presId="urn:microsoft.com/office/officeart/2005/8/layout/default"/>
    <dgm:cxn modelId="{EDF0A5DE-C959-4E07-8328-2EF2A061C23F}" type="presParOf" srcId="{1CBC7C2F-9CD7-4070-8B7F-55C22FEDDE56}" destId="{3319F3C8-14BD-4119-A0E4-C94FB92DDC10}" srcOrd="11" destOrd="0" presId="urn:microsoft.com/office/officeart/2005/8/layout/default"/>
    <dgm:cxn modelId="{358CEB19-2C30-4904-9900-0E6D2AFE96E9}" type="presParOf" srcId="{1CBC7C2F-9CD7-4070-8B7F-55C22FEDDE56}" destId="{9F441122-3F59-4443-9D88-CD73B5AADE06}" srcOrd="12" destOrd="0" presId="urn:microsoft.com/office/officeart/2005/8/layout/default"/>
    <dgm:cxn modelId="{42807FD9-FE81-43F8-A6AC-476BD8C2224D}" type="presParOf" srcId="{1CBC7C2F-9CD7-4070-8B7F-55C22FEDDE56}" destId="{8F25892B-9F0A-4249-ADA9-4E5181FB1686}" srcOrd="13" destOrd="0" presId="urn:microsoft.com/office/officeart/2005/8/layout/default"/>
    <dgm:cxn modelId="{5B4CB359-F66D-4572-8185-C458398BC986}" type="presParOf" srcId="{1CBC7C2F-9CD7-4070-8B7F-55C22FEDDE56}" destId="{A501F742-B410-442D-82DC-7337A170B041}" srcOrd="14" destOrd="0" presId="urn:microsoft.com/office/officeart/2005/8/layout/default"/>
    <dgm:cxn modelId="{B2326E58-0A8C-4C9F-89B9-0E333D585BC8}" type="presParOf" srcId="{1CBC7C2F-9CD7-4070-8B7F-55C22FEDDE56}" destId="{0C6EF1C3-4800-41BD-87ED-E07C36556952}" srcOrd="15" destOrd="0" presId="urn:microsoft.com/office/officeart/2005/8/layout/default"/>
    <dgm:cxn modelId="{07BE4EFB-4CB4-4891-BF20-D7CE68E6A41C}" type="presParOf" srcId="{1CBC7C2F-9CD7-4070-8B7F-55C22FEDDE56}" destId="{DDE89FAB-45C3-45E5-BCAD-ED81A0644063}" srcOrd="16" destOrd="0" presId="urn:microsoft.com/office/officeart/2005/8/layout/default"/>
    <dgm:cxn modelId="{6BFC6260-C456-45F0-9F6F-A1DC48121181}" type="presParOf" srcId="{1CBC7C2F-9CD7-4070-8B7F-55C22FEDDE56}" destId="{3F58A0C8-E9AB-4765-9FED-6FA3C0E151AF}" srcOrd="17" destOrd="0" presId="urn:microsoft.com/office/officeart/2005/8/layout/default"/>
    <dgm:cxn modelId="{C2D7936B-AC29-46CE-8271-21498D0041E7}" type="presParOf" srcId="{1CBC7C2F-9CD7-4070-8B7F-55C22FEDDE56}" destId="{17127DA1-0D4B-457C-9942-FA79E3759A22}" srcOrd="18" destOrd="0" presId="urn:microsoft.com/office/officeart/2005/8/layout/default"/>
    <dgm:cxn modelId="{578FC91D-6910-4784-91B2-68E1A4444E89}" type="presParOf" srcId="{1CBC7C2F-9CD7-4070-8B7F-55C22FEDDE56}" destId="{712CF1C7-6281-4B56-9456-149C43C35E93}" srcOrd="19" destOrd="0" presId="urn:microsoft.com/office/officeart/2005/8/layout/default"/>
    <dgm:cxn modelId="{15092F01-1CEA-4ABA-9E44-B28CFC17E606}" type="presParOf" srcId="{1CBC7C2F-9CD7-4070-8B7F-55C22FEDDE56}" destId="{5E93EE94-DD70-4F87-8B5D-9A0898BA2AC1}" srcOrd="2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C82E13-E84E-45F1-BCE2-AB429FA49B3B}"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FEB9EB77-2D5F-4766-BA53-B3763E5D50CD}">
      <dgm:prSet phldrT="[Text]" phldr="0"/>
      <dgm:spPr/>
      <dgm:t>
        <a:bodyPr/>
        <a:lstStyle/>
        <a:p>
          <a:pPr rtl="0"/>
          <a:r>
            <a:rPr lang="en-US">
              <a:latin typeface="Univers Condensed"/>
            </a:rPr>
            <a:t>English – The Butterfly Lion</a:t>
          </a:r>
          <a:endParaRPr lang="en-US"/>
        </a:p>
      </dgm:t>
    </dgm:pt>
    <dgm:pt modelId="{05CC8D03-335F-410D-BB2A-107C5251364A}" type="parTrans" cxnId="{E917E97C-20E8-4A08-90E6-2659B3DAF313}">
      <dgm:prSet/>
      <dgm:spPr/>
      <dgm:t>
        <a:bodyPr/>
        <a:lstStyle/>
        <a:p>
          <a:endParaRPr lang="en-US"/>
        </a:p>
      </dgm:t>
    </dgm:pt>
    <dgm:pt modelId="{6C66EC46-C99D-4887-A8BF-399734A33C83}" type="sibTrans" cxnId="{E917E97C-20E8-4A08-90E6-2659B3DAF313}">
      <dgm:prSet/>
      <dgm:spPr/>
      <dgm:t>
        <a:bodyPr/>
        <a:lstStyle/>
        <a:p>
          <a:endParaRPr lang="en-US"/>
        </a:p>
      </dgm:t>
    </dgm:pt>
    <dgm:pt modelId="{30799119-BAA7-49AB-976D-6CEC605B62CF}">
      <dgm:prSet phldr="0"/>
      <dgm:spPr/>
      <dgm:t>
        <a:bodyPr/>
        <a:lstStyle/>
        <a:p>
          <a:pPr rtl="0"/>
          <a:r>
            <a:rPr lang="en-US">
              <a:latin typeface="Univers Condensed"/>
            </a:rPr>
            <a:t>Science – Living Habitats</a:t>
          </a:r>
        </a:p>
      </dgm:t>
    </dgm:pt>
    <dgm:pt modelId="{5241E50A-BC00-4BCB-8216-63D360C97B9F}" type="parTrans" cxnId="{752B7187-DBFF-4B27-92F2-B2F6AFEC7A5B}">
      <dgm:prSet/>
      <dgm:spPr/>
      <dgm:t>
        <a:bodyPr/>
        <a:lstStyle/>
        <a:p>
          <a:endParaRPr lang="en-US"/>
        </a:p>
      </dgm:t>
    </dgm:pt>
    <dgm:pt modelId="{C07E72BA-A1F4-444A-AE78-D6D518055B7E}" type="sibTrans" cxnId="{752B7187-DBFF-4B27-92F2-B2F6AFEC7A5B}">
      <dgm:prSet/>
      <dgm:spPr/>
      <dgm:t>
        <a:bodyPr/>
        <a:lstStyle/>
        <a:p>
          <a:endParaRPr lang="en-US"/>
        </a:p>
      </dgm:t>
    </dgm:pt>
    <dgm:pt modelId="{ED50CC57-EE9C-4699-9856-3A9FC80A6C5D}">
      <dgm:prSet phldr="0"/>
      <dgm:spPr/>
      <dgm:t>
        <a:bodyPr/>
        <a:lstStyle/>
        <a:p>
          <a:pPr rtl="0"/>
          <a:r>
            <a:rPr lang="en-US">
              <a:latin typeface="Univers Condensed"/>
            </a:rPr>
            <a:t>Geography - Africa</a:t>
          </a:r>
        </a:p>
      </dgm:t>
    </dgm:pt>
    <dgm:pt modelId="{4B7D4BC9-7FB4-4182-99BD-A426C4DD5908}" type="parTrans" cxnId="{C81CC18E-3556-4D24-832A-6406CF3AAB54}">
      <dgm:prSet/>
      <dgm:spPr/>
      <dgm:t>
        <a:bodyPr/>
        <a:lstStyle/>
        <a:p>
          <a:endParaRPr lang="en-US"/>
        </a:p>
      </dgm:t>
    </dgm:pt>
    <dgm:pt modelId="{047FC565-F938-4685-BB6B-BA7D182D7C4A}" type="sibTrans" cxnId="{C81CC18E-3556-4D24-832A-6406CF3AAB54}">
      <dgm:prSet/>
      <dgm:spPr/>
      <dgm:t>
        <a:bodyPr/>
        <a:lstStyle/>
        <a:p>
          <a:endParaRPr lang="en-US"/>
        </a:p>
      </dgm:t>
    </dgm:pt>
    <dgm:pt modelId="{0AED21FA-4BCF-4E07-A772-55C4A720A1D1}">
      <dgm:prSet phldr="0"/>
      <dgm:spPr/>
      <dgm:t>
        <a:bodyPr/>
        <a:lstStyle/>
        <a:p>
          <a:pPr rtl="0"/>
          <a:r>
            <a:rPr lang="en-US">
              <a:latin typeface="Univers Condensed"/>
            </a:rPr>
            <a:t>Art - </a:t>
          </a:r>
          <a:r>
            <a:rPr lang="en-US" err="1">
              <a:latin typeface="Univers Condensed"/>
            </a:rPr>
            <a:t>TingaTinga</a:t>
          </a:r>
          <a:endParaRPr lang="en-US">
            <a:latin typeface="Univers Condensed"/>
          </a:endParaRPr>
        </a:p>
      </dgm:t>
    </dgm:pt>
    <dgm:pt modelId="{E7E8EE3C-75EA-4AA7-B914-D8737809C527}" type="parTrans" cxnId="{FE2F7757-DC7D-4ED8-B0E5-320A5BA45D6B}">
      <dgm:prSet/>
      <dgm:spPr/>
      <dgm:t>
        <a:bodyPr/>
        <a:lstStyle/>
        <a:p>
          <a:endParaRPr lang="en-US"/>
        </a:p>
      </dgm:t>
    </dgm:pt>
    <dgm:pt modelId="{AE438957-3BC3-4B10-BA9C-CC91E24BB330}" type="sibTrans" cxnId="{FE2F7757-DC7D-4ED8-B0E5-320A5BA45D6B}">
      <dgm:prSet/>
      <dgm:spPr/>
      <dgm:t>
        <a:bodyPr/>
        <a:lstStyle/>
        <a:p>
          <a:endParaRPr lang="en-US"/>
        </a:p>
      </dgm:t>
    </dgm:pt>
    <dgm:pt modelId="{EDEFCC0E-B668-4137-8FDE-49C4F59BAE2E}">
      <dgm:prSet phldr="0"/>
      <dgm:spPr/>
      <dgm:t>
        <a:bodyPr/>
        <a:lstStyle/>
        <a:p>
          <a:pPr rtl="0"/>
          <a:r>
            <a:rPr lang="en-US">
              <a:latin typeface="Univers Condensed"/>
            </a:rPr>
            <a:t>French </a:t>
          </a:r>
        </a:p>
      </dgm:t>
    </dgm:pt>
    <dgm:pt modelId="{D77A9AB2-F8D7-4869-9FDC-E1A9A6F597CA}" type="parTrans" cxnId="{F289AD38-A0F9-47F4-932C-B07663D93A9B}">
      <dgm:prSet/>
      <dgm:spPr/>
      <dgm:t>
        <a:bodyPr/>
        <a:lstStyle/>
        <a:p>
          <a:endParaRPr lang="en-US"/>
        </a:p>
      </dgm:t>
    </dgm:pt>
    <dgm:pt modelId="{76A31F88-0E0D-49D8-805D-401F2B93D59E}" type="sibTrans" cxnId="{F289AD38-A0F9-47F4-932C-B07663D93A9B}">
      <dgm:prSet/>
      <dgm:spPr/>
      <dgm:t>
        <a:bodyPr/>
        <a:lstStyle/>
        <a:p>
          <a:endParaRPr lang="en-US"/>
        </a:p>
      </dgm:t>
    </dgm:pt>
    <dgm:pt modelId="{C7745E4A-605C-4AFD-9FC6-7FC75691E699}">
      <dgm:prSet phldr="0"/>
      <dgm:spPr/>
      <dgm:t>
        <a:bodyPr/>
        <a:lstStyle/>
        <a:p>
          <a:pPr rtl="0"/>
          <a:r>
            <a:rPr lang="en-US" err="1">
              <a:latin typeface="Univers Condensed"/>
            </a:rPr>
            <a:t>Maths</a:t>
          </a:r>
          <a:r>
            <a:rPr lang="en-US">
              <a:latin typeface="Univers Condensed"/>
            </a:rPr>
            <a:t> </a:t>
          </a:r>
        </a:p>
      </dgm:t>
    </dgm:pt>
    <dgm:pt modelId="{9496687E-B1CB-4D10-8978-9BE407905F1A}" type="parTrans" cxnId="{F2F8066D-3A58-453B-BE1F-C0FD0B3CA97F}">
      <dgm:prSet/>
      <dgm:spPr/>
      <dgm:t>
        <a:bodyPr/>
        <a:lstStyle/>
        <a:p>
          <a:endParaRPr lang="en-US"/>
        </a:p>
      </dgm:t>
    </dgm:pt>
    <dgm:pt modelId="{15269A5A-9F58-4CC9-B87E-B6EAD8ED30D2}" type="sibTrans" cxnId="{F2F8066D-3A58-453B-BE1F-C0FD0B3CA97F}">
      <dgm:prSet/>
      <dgm:spPr/>
      <dgm:t>
        <a:bodyPr/>
        <a:lstStyle/>
        <a:p>
          <a:endParaRPr lang="en-US"/>
        </a:p>
      </dgm:t>
    </dgm:pt>
    <dgm:pt modelId="{41339C93-96AD-4A6A-A4EC-4C9D30E05CD9}">
      <dgm:prSet phldr="0"/>
      <dgm:spPr/>
      <dgm:t>
        <a:bodyPr/>
        <a:lstStyle/>
        <a:p>
          <a:pPr rtl="0"/>
          <a:r>
            <a:rPr lang="en-US">
              <a:latin typeface="Univers Condensed"/>
            </a:rPr>
            <a:t>Music – African Drums</a:t>
          </a:r>
        </a:p>
      </dgm:t>
    </dgm:pt>
    <dgm:pt modelId="{90EBE8C8-5B33-40EB-94BA-A1DB38372D96}" type="parTrans" cxnId="{C8F7BAF6-DE86-4FFF-955B-C1CD6A228482}">
      <dgm:prSet/>
      <dgm:spPr/>
      <dgm:t>
        <a:bodyPr/>
        <a:lstStyle/>
        <a:p>
          <a:endParaRPr lang="en-US"/>
        </a:p>
      </dgm:t>
    </dgm:pt>
    <dgm:pt modelId="{600D9898-ED48-406E-A357-250A1C50F4AD}" type="sibTrans" cxnId="{C8F7BAF6-DE86-4FFF-955B-C1CD6A228482}">
      <dgm:prSet/>
      <dgm:spPr/>
      <dgm:t>
        <a:bodyPr/>
        <a:lstStyle/>
        <a:p>
          <a:endParaRPr lang="en-US"/>
        </a:p>
      </dgm:t>
    </dgm:pt>
    <dgm:pt modelId="{274B5937-D963-4947-B4DA-92812111A142}">
      <dgm:prSet phldr="0"/>
      <dgm:spPr/>
      <dgm:t>
        <a:bodyPr/>
        <a:lstStyle/>
        <a:p>
          <a:pPr rtl="0"/>
          <a:r>
            <a:rPr lang="en-US">
              <a:latin typeface="Univers Condensed"/>
            </a:rPr>
            <a:t>Computing – Blogging and Film Making</a:t>
          </a:r>
        </a:p>
      </dgm:t>
    </dgm:pt>
    <dgm:pt modelId="{6F256A6B-BAE2-4FC2-88F8-AB1A2F09A77F}" type="parTrans" cxnId="{4DC09838-A795-4DBE-9B98-BC0B3DBC8CE5}">
      <dgm:prSet/>
      <dgm:spPr/>
      <dgm:t>
        <a:bodyPr/>
        <a:lstStyle/>
        <a:p>
          <a:endParaRPr lang="en-US"/>
        </a:p>
      </dgm:t>
    </dgm:pt>
    <dgm:pt modelId="{92CAF1E2-A2C8-4611-8FBF-8177C8E7FA22}" type="sibTrans" cxnId="{4DC09838-A795-4DBE-9B98-BC0B3DBC8CE5}">
      <dgm:prSet/>
      <dgm:spPr/>
      <dgm:t>
        <a:bodyPr/>
        <a:lstStyle/>
        <a:p>
          <a:endParaRPr lang="en-US"/>
        </a:p>
      </dgm:t>
    </dgm:pt>
    <dgm:pt modelId="{379AF873-710D-45CD-99CA-036C080681FB}">
      <dgm:prSet phldr="0"/>
      <dgm:spPr/>
      <dgm:t>
        <a:bodyPr/>
        <a:lstStyle/>
        <a:p>
          <a:pPr rtl="0"/>
          <a:r>
            <a:rPr lang="en-US">
              <a:latin typeface="Univers Condensed"/>
            </a:rPr>
            <a:t>DT - Torches</a:t>
          </a:r>
        </a:p>
      </dgm:t>
    </dgm:pt>
    <dgm:pt modelId="{2F02B853-27B7-44FE-B557-105F87948ED4}" type="parTrans" cxnId="{2334D749-0A36-4A59-9C26-2FC7C87651B2}">
      <dgm:prSet/>
      <dgm:spPr/>
      <dgm:t>
        <a:bodyPr/>
        <a:lstStyle/>
        <a:p>
          <a:endParaRPr lang="en-US"/>
        </a:p>
      </dgm:t>
    </dgm:pt>
    <dgm:pt modelId="{A300E8A7-BD0C-4986-AF60-096E7C38F1A9}" type="sibTrans" cxnId="{2334D749-0A36-4A59-9C26-2FC7C87651B2}">
      <dgm:prSet/>
      <dgm:spPr/>
      <dgm:t>
        <a:bodyPr/>
        <a:lstStyle/>
        <a:p>
          <a:endParaRPr lang="en-US"/>
        </a:p>
      </dgm:t>
    </dgm:pt>
    <dgm:pt modelId="{57C87299-72A5-4847-B43F-038964F230B0}">
      <dgm:prSet phldr="0"/>
      <dgm:spPr/>
      <dgm:t>
        <a:bodyPr/>
        <a:lstStyle/>
        <a:p>
          <a:pPr rtl="0"/>
          <a:r>
            <a:rPr lang="en-US">
              <a:latin typeface="Univers Condensed"/>
            </a:rPr>
            <a:t>RE – Symbolism of Light</a:t>
          </a:r>
        </a:p>
      </dgm:t>
    </dgm:pt>
    <dgm:pt modelId="{FC734681-A0C6-4C01-A666-B6218056636B}" type="parTrans" cxnId="{F3B21F04-0BCF-4E8E-B0A6-4CFD5858DE0E}">
      <dgm:prSet/>
      <dgm:spPr/>
      <dgm:t>
        <a:bodyPr/>
        <a:lstStyle/>
        <a:p>
          <a:endParaRPr lang="en-US"/>
        </a:p>
      </dgm:t>
    </dgm:pt>
    <dgm:pt modelId="{1532EB95-056F-41CA-83F2-995ED06C6315}" type="sibTrans" cxnId="{F3B21F04-0BCF-4E8E-B0A6-4CFD5858DE0E}">
      <dgm:prSet/>
      <dgm:spPr/>
      <dgm:t>
        <a:bodyPr/>
        <a:lstStyle/>
        <a:p>
          <a:endParaRPr lang="en-US"/>
        </a:p>
      </dgm:t>
    </dgm:pt>
    <dgm:pt modelId="{3125160E-DA0C-4F3D-B373-6BC803A8B422}">
      <dgm:prSet phldr="0"/>
      <dgm:spPr/>
      <dgm:t>
        <a:bodyPr/>
        <a:lstStyle/>
        <a:p>
          <a:pPr rtl="0"/>
          <a:r>
            <a:rPr lang="en-US">
              <a:latin typeface="Univers Condensed"/>
            </a:rPr>
            <a:t>PE – Dance and Net Games</a:t>
          </a:r>
        </a:p>
      </dgm:t>
    </dgm:pt>
    <dgm:pt modelId="{5BDE8710-D26C-4652-9D92-428E80B79600}" type="parTrans" cxnId="{80C8A298-8BCC-408D-9767-2861F302206E}">
      <dgm:prSet/>
      <dgm:spPr/>
      <dgm:t>
        <a:bodyPr/>
        <a:lstStyle/>
        <a:p>
          <a:endParaRPr lang="en-US"/>
        </a:p>
      </dgm:t>
    </dgm:pt>
    <dgm:pt modelId="{7DD7065F-6195-496C-A7F9-4ACCAD6285B5}" type="sibTrans" cxnId="{80C8A298-8BCC-408D-9767-2861F302206E}">
      <dgm:prSet/>
      <dgm:spPr/>
      <dgm:t>
        <a:bodyPr/>
        <a:lstStyle/>
        <a:p>
          <a:endParaRPr lang="en-US"/>
        </a:p>
      </dgm:t>
    </dgm:pt>
    <dgm:pt modelId="{3F33601A-580E-41B3-BCC4-1F4E81AFB407}" type="pres">
      <dgm:prSet presAssocID="{50C82E13-E84E-45F1-BCE2-AB429FA49B3B}" presName="diagram" presStyleCnt="0">
        <dgm:presLayoutVars>
          <dgm:dir/>
          <dgm:resizeHandles val="exact"/>
        </dgm:presLayoutVars>
      </dgm:prSet>
      <dgm:spPr/>
    </dgm:pt>
    <dgm:pt modelId="{35D06431-9CE7-4D17-80B1-74458C64EB7F}" type="pres">
      <dgm:prSet presAssocID="{FEB9EB77-2D5F-4766-BA53-B3763E5D50CD}" presName="node" presStyleLbl="node1" presStyleIdx="0" presStyleCnt="11">
        <dgm:presLayoutVars>
          <dgm:bulletEnabled val="1"/>
        </dgm:presLayoutVars>
      </dgm:prSet>
      <dgm:spPr/>
    </dgm:pt>
    <dgm:pt modelId="{B26B0AB8-9CA9-4169-89E9-73440AF22CB3}" type="pres">
      <dgm:prSet presAssocID="{6C66EC46-C99D-4887-A8BF-399734A33C83}" presName="sibTrans" presStyleCnt="0"/>
      <dgm:spPr/>
    </dgm:pt>
    <dgm:pt modelId="{7BCCFD07-62CE-4304-AE1E-B0CDE8520F34}" type="pres">
      <dgm:prSet presAssocID="{C7745E4A-605C-4AFD-9FC6-7FC75691E699}" presName="node" presStyleLbl="node1" presStyleIdx="1" presStyleCnt="11">
        <dgm:presLayoutVars>
          <dgm:bulletEnabled val="1"/>
        </dgm:presLayoutVars>
      </dgm:prSet>
      <dgm:spPr/>
    </dgm:pt>
    <dgm:pt modelId="{F00EC6E0-021B-4785-B5E6-5C7A3AF0BD5E}" type="pres">
      <dgm:prSet presAssocID="{15269A5A-9F58-4CC9-B87E-B6EAD8ED30D2}" presName="sibTrans" presStyleCnt="0"/>
      <dgm:spPr/>
    </dgm:pt>
    <dgm:pt modelId="{B7969119-DFDE-4823-932B-74193DF09B85}" type="pres">
      <dgm:prSet presAssocID="{30799119-BAA7-49AB-976D-6CEC605B62CF}" presName="node" presStyleLbl="node1" presStyleIdx="2" presStyleCnt="11">
        <dgm:presLayoutVars>
          <dgm:bulletEnabled val="1"/>
        </dgm:presLayoutVars>
      </dgm:prSet>
      <dgm:spPr/>
    </dgm:pt>
    <dgm:pt modelId="{A7BB9E88-B382-4875-BEBF-CA1B6AF2BBA5}" type="pres">
      <dgm:prSet presAssocID="{C07E72BA-A1F4-444A-AE78-D6D518055B7E}" presName="sibTrans" presStyleCnt="0"/>
      <dgm:spPr/>
    </dgm:pt>
    <dgm:pt modelId="{B72D05E4-B7CE-450A-9A16-D6F005D79834}" type="pres">
      <dgm:prSet presAssocID="{ED50CC57-EE9C-4699-9856-3A9FC80A6C5D}" presName="node" presStyleLbl="node1" presStyleIdx="3" presStyleCnt="11">
        <dgm:presLayoutVars>
          <dgm:bulletEnabled val="1"/>
        </dgm:presLayoutVars>
      </dgm:prSet>
      <dgm:spPr/>
    </dgm:pt>
    <dgm:pt modelId="{136E1793-8D4A-4D36-B5A7-E1A38D02019E}" type="pres">
      <dgm:prSet presAssocID="{047FC565-F938-4685-BB6B-BA7D182D7C4A}" presName="sibTrans" presStyleCnt="0"/>
      <dgm:spPr/>
    </dgm:pt>
    <dgm:pt modelId="{34254787-7C70-4D18-A387-B7C2F508E51B}" type="pres">
      <dgm:prSet presAssocID="{274B5937-D963-4947-B4DA-92812111A142}" presName="node" presStyleLbl="node1" presStyleIdx="4" presStyleCnt="11">
        <dgm:presLayoutVars>
          <dgm:bulletEnabled val="1"/>
        </dgm:presLayoutVars>
      </dgm:prSet>
      <dgm:spPr/>
    </dgm:pt>
    <dgm:pt modelId="{1D8C5D5E-D688-410A-8190-DFAC35C16076}" type="pres">
      <dgm:prSet presAssocID="{92CAF1E2-A2C8-4611-8FBF-8177C8E7FA22}" presName="sibTrans" presStyleCnt="0"/>
      <dgm:spPr/>
    </dgm:pt>
    <dgm:pt modelId="{6D95E309-881C-4F79-B733-BB108FA51CD4}" type="pres">
      <dgm:prSet presAssocID="{0AED21FA-4BCF-4E07-A772-55C4A720A1D1}" presName="node" presStyleLbl="node1" presStyleIdx="5" presStyleCnt="11">
        <dgm:presLayoutVars>
          <dgm:bulletEnabled val="1"/>
        </dgm:presLayoutVars>
      </dgm:prSet>
      <dgm:spPr/>
    </dgm:pt>
    <dgm:pt modelId="{FB70D6A4-E4E7-48DA-B406-28949F2B9E6F}" type="pres">
      <dgm:prSet presAssocID="{AE438957-3BC3-4B10-BA9C-CC91E24BB330}" presName="sibTrans" presStyleCnt="0"/>
      <dgm:spPr/>
    </dgm:pt>
    <dgm:pt modelId="{BC0915DD-4B7A-41DB-82CE-762320CEE9E5}" type="pres">
      <dgm:prSet presAssocID="{379AF873-710D-45CD-99CA-036C080681FB}" presName="node" presStyleLbl="node1" presStyleIdx="6" presStyleCnt="11">
        <dgm:presLayoutVars>
          <dgm:bulletEnabled val="1"/>
        </dgm:presLayoutVars>
      </dgm:prSet>
      <dgm:spPr/>
    </dgm:pt>
    <dgm:pt modelId="{556D4936-5995-48E0-B807-4F8BD99FEEFF}" type="pres">
      <dgm:prSet presAssocID="{A300E8A7-BD0C-4986-AF60-096E7C38F1A9}" presName="sibTrans" presStyleCnt="0"/>
      <dgm:spPr/>
    </dgm:pt>
    <dgm:pt modelId="{73E35D72-B0E0-465B-8302-BCD30C3E7662}" type="pres">
      <dgm:prSet presAssocID="{57C87299-72A5-4847-B43F-038964F230B0}" presName="node" presStyleLbl="node1" presStyleIdx="7" presStyleCnt="11">
        <dgm:presLayoutVars>
          <dgm:bulletEnabled val="1"/>
        </dgm:presLayoutVars>
      </dgm:prSet>
      <dgm:spPr/>
    </dgm:pt>
    <dgm:pt modelId="{89CADD40-CE37-4236-997F-3C26152DF830}" type="pres">
      <dgm:prSet presAssocID="{1532EB95-056F-41CA-83F2-995ED06C6315}" presName="sibTrans" presStyleCnt="0"/>
      <dgm:spPr/>
    </dgm:pt>
    <dgm:pt modelId="{A3917198-AACC-4C1E-8984-C7C03208F79E}" type="pres">
      <dgm:prSet presAssocID="{3125160E-DA0C-4F3D-B373-6BC803A8B422}" presName="node" presStyleLbl="node1" presStyleIdx="8" presStyleCnt="11">
        <dgm:presLayoutVars>
          <dgm:bulletEnabled val="1"/>
        </dgm:presLayoutVars>
      </dgm:prSet>
      <dgm:spPr/>
    </dgm:pt>
    <dgm:pt modelId="{B2A88E1B-CED0-4531-826E-61D6625C4932}" type="pres">
      <dgm:prSet presAssocID="{7DD7065F-6195-496C-A7F9-4ACCAD6285B5}" presName="sibTrans" presStyleCnt="0"/>
      <dgm:spPr/>
    </dgm:pt>
    <dgm:pt modelId="{B54D9C38-DC06-4B25-8B14-1C59732827E3}" type="pres">
      <dgm:prSet presAssocID="{EDEFCC0E-B668-4137-8FDE-49C4F59BAE2E}" presName="node" presStyleLbl="node1" presStyleIdx="9" presStyleCnt="11">
        <dgm:presLayoutVars>
          <dgm:bulletEnabled val="1"/>
        </dgm:presLayoutVars>
      </dgm:prSet>
      <dgm:spPr/>
    </dgm:pt>
    <dgm:pt modelId="{8712E971-0112-4EA7-B0CA-E056C3CD49AB}" type="pres">
      <dgm:prSet presAssocID="{76A31F88-0E0D-49D8-805D-401F2B93D59E}" presName="sibTrans" presStyleCnt="0"/>
      <dgm:spPr/>
    </dgm:pt>
    <dgm:pt modelId="{84E0B8AF-E884-4479-9C52-E070434F4FFD}" type="pres">
      <dgm:prSet presAssocID="{41339C93-96AD-4A6A-A4EC-4C9D30E05CD9}" presName="node" presStyleLbl="node1" presStyleIdx="10" presStyleCnt="11">
        <dgm:presLayoutVars>
          <dgm:bulletEnabled val="1"/>
        </dgm:presLayoutVars>
      </dgm:prSet>
      <dgm:spPr/>
    </dgm:pt>
  </dgm:ptLst>
  <dgm:cxnLst>
    <dgm:cxn modelId="{F3B21F04-0BCF-4E8E-B0A6-4CFD5858DE0E}" srcId="{50C82E13-E84E-45F1-BCE2-AB429FA49B3B}" destId="{57C87299-72A5-4847-B43F-038964F230B0}" srcOrd="7" destOrd="0" parTransId="{FC734681-A0C6-4C01-A666-B6218056636B}" sibTransId="{1532EB95-056F-41CA-83F2-995ED06C6315}"/>
    <dgm:cxn modelId="{A95D2230-8B77-44EA-9085-9DD1230C7CD0}" type="presOf" srcId="{0AED21FA-4BCF-4E07-A772-55C4A720A1D1}" destId="{6D95E309-881C-4F79-B733-BB108FA51CD4}" srcOrd="0" destOrd="0" presId="urn:microsoft.com/office/officeart/2005/8/layout/default"/>
    <dgm:cxn modelId="{4DC09838-A795-4DBE-9B98-BC0B3DBC8CE5}" srcId="{50C82E13-E84E-45F1-BCE2-AB429FA49B3B}" destId="{274B5937-D963-4947-B4DA-92812111A142}" srcOrd="4" destOrd="0" parTransId="{6F256A6B-BAE2-4FC2-88F8-AB1A2F09A77F}" sibTransId="{92CAF1E2-A2C8-4611-8FBF-8177C8E7FA22}"/>
    <dgm:cxn modelId="{F289AD38-A0F9-47F4-932C-B07663D93A9B}" srcId="{50C82E13-E84E-45F1-BCE2-AB429FA49B3B}" destId="{EDEFCC0E-B668-4137-8FDE-49C4F59BAE2E}" srcOrd="9" destOrd="0" parTransId="{D77A9AB2-F8D7-4869-9FDC-E1A9A6F597CA}" sibTransId="{76A31F88-0E0D-49D8-805D-401F2B93D59E}"/>
    <dgm:cxn modelId="{3E13C239-9E21-4297-AECB-E7968D663C9D}" type="presOf" srcId="{ED50CC57-EE9C-4699-9856-3A9FC80A6C5D}" destId="{B72D05E4-B7CE-450A-9A16-D6F005D79834}" srcOrd="0" destOrd="0" presId="urn:microsoft.com/office/officeart/2005/8/layout/default"/>
    <dgm:cxn modelId="{27E84C45-DDA6-44D8-B85C-F9EB08C8DA87}" type="presOf" srcId="{EDEFCC0E-B668-4137-8FDE-49C4F59BAE2E}" destId="{B54D9C38-DC06-4B25-8B14-1C59732827E3}" srcOrd="0" destOrd="0" presId="urn:microsoft.com/office/officeart/2005/8/layout/default"/>
    <dgm:cxn modelId="{2334D749-0A36-4A59-9C26-2FC7C87651B2}" srcId="{50C82E13-E84E-45F1-BCE2-AB429FA49B3B}" destId="{379AF873-710D-45CD-99CA-036C080681FB}" srcOrd="6" destOrd="0" parTransId="{2F02B853-27B7-44FE-B557-105F87948ED4}" sibTransId="{A300E8A7-BD0C-4986-AF60-096E7C38F1A9}"/>
    <dgm:cxn modelId="{F2F8066D-3A58-453B-BE1F-C0FD0B3CA97F}" srcId="{50C82E13-E84E-45F1-BCE2-AB429FA49B3B}" destId="{C7745E4A-605C-4AFD-9FC6-7FC75691E699}" srcOrd="1" destOrd="0" parTransId="{9496687E-B1CB-4D10-8978-9BE407905F1A}" sibTransId="{15269A5A-9F58-4CC9-B87E-B6EAD8ED30D2}"/>
    <dgm:cxn modelId="{DD379656-ADB8-434F-9769-66AF7AEFA6E5}" type="presOf" srcId="{C7745E4A-605C-4AFD-9FC6-7FC75691E699}" destId="{7BCCFD07-62CE-4304-AE1E-B0CDE8520F34}" srcOrd="0" destOrd="0" presId="urn:microsoft.com/office/officeart/2005/8/layout/default"/>
    <dgm:cxn modelId="{FE2F7757-DC7D-4ED8-B0E5-320A5BA45D6B}" srcId="{50C82E13-E84E-45F1-BCE2-AB429FA49B3B}" destId="{0AED21FA-4BCF-4E07-A772-55C4A720A1D1}" srcOrd="5" destOrd="0" parTransId="{E7E8EE3C-75EA-4AA7-B914-D8737809C527}" sibTransId="{AE438957-3BC3-4B10-BA9C-CC91E24BB330}"/>
    <dgm:cxn modelId="{9C7C837C-09AC-41EE-A7AB-E013A681970F}" type="presOf" srcId="{50C82E13-E84E-45F1-BCE2-AB429FA49B3B}" destId="{3F33601A-580E-41B3-BCC4-1F4E81AFB407}" srcOrd="0" destOrd="0" presId="urn:microsoft.com/office/officeart/2005/8/layout/default"/>
    <dgm:cxn modelId="{E917E97C-20E8-4A08-90E6-2659B3DAF313}" srcId="{50C82E13-E84E-45F1-BCE2-AB429FA49B3B}" destId="{FEB9EB77-2D5F-4766-BA53-B3763E5D50CD}" srcOrd="0" destOrd="0" parTransId="{05CC8D03-335F-410D-BB2A-107C5251364A}" sibTransId="{6C66EC46-C99D-4887-A8BF-399734A33C83}"/>
    <dgm:cxn modelId="{A8579C86-7B9B-4B87-BE3C-5B8342D71CA6}" type="presOf" srcId="{41339C93-96AD-4A6A-A4EC-4C9D30E05CD9}" destId="{84E0B8AF-E884-4479-9C52-E070434F4FFD}" srcOrd="0" destOrd="0" presId="urn:microsoft.com/office/officeart/2005/8/layout/default"/>
    <dgm:cxn modelId="{752B7187-DBFF-4B27-92F2-B2F6AFEC7A5B}" srcId="{50C82E13-E84E-45F1-BCE2-AB429FA49B3B}" destId="{30799119-BAA7-49AB-976D-6CEC605B62CF}" srcOrd="2" destOrd="0" parTransId="{5241E50A-BC00-4BCB-8216-63D360C97B9F}" sibTransId="{C07E72BA-A1F4-444A-AE78-D6D518055B7E}"/>
    <dgm:cxn modelId="{B55AE08C-381F-403A-A393-413DA535F118}" type="presOf" srcId="{3125160E-DA0C-4F3D-B373-6BC803A8B422}" destId="{A3917198-AACC-4C1E-8984-C7C03208F79E}" srcOrd="0" destOrd="0" presId="urn:microsoft.com/office/officeart/2005/8/layout/default"/>
    <dgm:cxn modelId="{C81CC18E-3556-4D24-832A-6406CF3AAB54}" srcId="{50C82E13-E84E-45F1-BCE2-AB429FA49B3B}" destId="{ED50CC57-EE9C-4699-9856-3A9FC80A6C5D}" srcOrd="3" destOrd="0" parTransId="{4B7D4BC9-7FB4-4182-99BD-A426C4DD5908}" sibTransId="{047FC565-F938-4685-BB6B-BA7D182D7C4A}"/>
    <dgm:cxn modelId="{80C8A298-8BCC-408D-9767-2861F302206E}" srcId="{50C82E13-E84E-45F1-BCE2-AB429FA49B3B}" destId="{3125160E-DA0C-4F3D-B373-6BC803A8B422}" srcOrd="8" destOrd="0" parTransId="{5BDE8710-D26C-4652-9D92-428E80B79600}" sibTransId="{7DD7065F-6195-496C-A7F9-4ACCAD6285B5}"/>
    <dgm:cxn modelId="{BF4042AA-4523-48B1-942C-EA2372EAE9BA}" type="presOf" srcId="{57C87299-72A5-4847-B43F-038964F230B0}" destId="{73E35D72-B0E0-465B-8302-BCD30C3E7662}" srcOrd="0" destOrd="0" presId="urn:microsoft.com/office/officeart/2005/8/layout/default"/>
    <dgm:cxn modelId="{64E0DCB5-C24F-443B-9132-4F8CB917B4B6}" type="presOf" srcId="{FEB9EB77-2D5F-4766-BA53-B3763E5D50CD}" destId="{35D06431-9CE7-4D17-80B1-74458C64EB7F}" srcOrd="0" destOrd="0" presId="urn:microsoft.com/office/officeart/2005/8/layout/default"/>
    <dgm:cxn modelId="{5F9FB3DD-6ED6-47D7-9DAB-19CC2B76368F}" type="presOf" srcId="{274B5937-D963-4947-B4DA-92812111A142}" destId="{34254787-7C70-4D18-A387-B7C2F508E51B}" srcOrd="0" destOrd="0" presId="urn:microsoft.com/office/officeart/2005/8/layout/default"/>
    <dgm:cxn modelId="{82832CE0-9001-4A6C-B071-CEEB516632D4}" type="presOf" srcId="{379AF873-710D-45CD-99CA-036C080681FB}" destId="{BC0915DD-4B7A-41DB-82CE-762320CEE9E5}" srcOrd="0" destOrd="0" presId="urn:microsoft.com/office/officeart/2005/8/layout/default"/>
    <dgm:cxn modelId="{BF4A93E2-D5FB-4E0E-9401-9EE7935EF930}" type="presOf" srcId="{30799119-BAA7-49AB-976D-6CEC605B62CF}" destId="{B7969119-DFDE-4823-932B-74193DF09B85}" srcOrd="0" destOrd="0" presId="urn:microsoft.com/office/officeart/2005/8/layout/default"/>
    <dgm:cxn modelId="{C8F7BAF6-DE86-4FFF-955B-C1CD6A228482}" srcId="{50C82E13-E84E-45F1-BCE2-AB429FA49B3B}" destId="{41339C93-96AD-4A6A-A4EC-4C9D30E05CD9}" srcOrd="10" destOrd="0" parTransId="{90EBE8C8-5B33-40EB-94BA-A1DB38372D96}" sibTransId="{600D9898-ED48-406E-A357-250A1C50F4AD}"/>
    <dgm:cxn modelId="{BF6DEC36-005C-4B26-80DD-9A89E11985FC}" type="presParOf" srcId="{3F33601A-580E-41B3-BCC4-1F4E81AFB407}" destId="{35D06431-9CE7-4D17-80B1-74458C64EB7F}" srcOrd="0" destOrd="0" presId="urn:microsoft.com/office/officeart/2005/8/layout/default"/>
    <dgm:cxn modelId="{204DBF91-61E5-4FF9-B052-99797F5F560D}" type="presParOf" srcId="{3F33601A-580E-41B3-BCC4-1F4E81AFB407}" destId="{B26B0AB8-9CA9-4169-89E9-73440AF22CB3}" srcOrd="1" destOrd="0" presId="urn:microsoft.com/office/officeart/2005/8/layout/default"/>
    <dgm:cxn modelId="{805C0101-0D64-4EE8-8839-081816540100}" type="presParOf" srcId="{3F33601A-580E-41B3-BCC4-1F4E81AFB407}" destId="{7BCCFD07-62CE-4304-AE1E-B0CDE8520F34}" srcOrd="2" destOrd="0" presId="urn:microsoft.com/office/officeart/2005/8/layout/default"/>
    <dgm:cxn modelId="{3D2FEBD0-54C2-4BDF-8D1D-E09EA8AFC525}" type="presParOf" srcId="{3F33601A-580E-41B3-BCC4-1F4E81AFB407}" destId="{F00EC6E0-021B-4785-B5E6-5C7A3AF0BD5E}" srcOrd="3" destOrd="0" presId="urn:microsoft.com/office/officeart/2005/8/layout/default"/>
    <dgm:cxn modelId="{D9464771-36AC-4803-8FB5-20D93685E801}" type="presParOf" srcId="{3F33601A-580E-41B3-BCC4-1F4E81AFB407}" destId="{B7969119-DFDE-4823-932B-74193DF09B85}" srcOrd="4" destOrd="0" presId="urn:microsoft.com/office/officeart/2005/8/layout/default"/>
    <dgm:cxn modelId="{F14C5019-A7C8-4A0D-81C1-C9BD0D7C1610}" type="presParOf" srcId="{3F33601A-580E-41B3-BCC4-1F4E81AFB407}" destId="{A7BB9E88-B382-4875-BEBF-CA1B6AF2BBA5}" srcOrd="5" destOrd="0" presId="urn:microsoft.com/office/officeart/2005/8/layout/default"/>
    <dgm:cxn modelId="{C7F1DCFF-9F3F-42CC-A2C0-C50B7A6341D9}" type="presParOf" srcId="{3F33601A-580E-41B3-BCC4-1F4E81AFB407}" destId="{B72D05E4-B7CE-450A-9A16-D6F005D79834}" srcOrd="6" destOrd="0" presId="urn:microsoft.com/office/officeart/2005/8/layout/default"/>
    <dgm:cxn modelId="{F2FB16C0-3FC3-4DEE-8819-44EF8F5C3D0F}" type="presParOf" srcId="{3F33601A-580E-41B3-BCC4-1F4E81AFB407}" destId="{136E1793-8D4A-4D36-B5A7-E1A38D02019E}" srcOrd="7" destOrd="0" presId="urn:microsoft.com/office/officeart/2005/8/layout/default"/>
    <dgm:cxn modelId="{D220FD4A-BE94-43C7-83AD-C4EB208A043E}" type="presParOf" srcId="{3F33601A-580E-41B3-BCC4-1F4E81AFB407}" destId="{34254787-7C70-4D18-A387-B7C2F508E51B}" srcOrd="8" destOrd="0" presId="urn:microsoft.com/office/officeart/2005/8/layout/default"/>
    <dgm:cxn modelId="{B4D1D814-B1B6-4588-97F3-8F2D053378D6}" type="presParOf" srcId="{3F33601A-580E-41B3-BCC4-1F4E81AFB407}" destId="{1D8C5D5E-D688-410A-8190-DFAC35C16076}" srcOrd="9" destOrd="0" presId="urn:microsoft.com/office/officeart/2005/8/layout/default"/>
    <dgm:cxn modelId="{3FF00409-624B-4737-823A-392FF0FC74CD}" type="presParOf" srcId="{3F33601A-580E-41B3-BCC4-1F4E81AFB407}" destId="{6D95E309-881C-4F79-B733-BB108FA51CD4}" srcOrd="10" destOrd="0" presId="urn:microsoft.com/office/officeart/2005/8/layout/default"/>
    <dgm:cxn modelId="{9573035D-1E45-44A5-ABA0-B09D5749B963}" type="presParOf" srcId="{3F33601A-580E-41B3-BCC4-1F4E81AFB407}" destId="{FB70D6A4-E4E7-48DA-B406-28949F2B9E6F}" srcOrd="11" destOrd="0" presId="urn:microsoft.com/office/officeart/2005/8/layout/default"/>
    <dgm:cxn modelId="{6D9D7C00-1A14-4BC6-84ED-779E8A4E771C}" type="presParOf" srcId="{3F33601A-580E-41B3-BCC4-1F4E81AFB407}" destId="{BC0915DD-4B7A-41DB-82CE-762320CEE9E5}" srcOrd="12" destOrd="0" presId="urn:microsoft.com/office/officeart/2005/8/layout/default"/>
    <dgm:cxn modelId="{705E41BD-FC26-44F2-BE15-FB408648F528}" type="presParOf" srcId="{3F33601A-580E-41B3-BCC4-1F4E81AFB407}" destId="{556D4936-5995-48E0-B807-4F8BD99FEEFF}" srcOrd="13" destOrd="0" presId="urn:microsoft.com/office/officeart/2005/8/layout/default"/>
    <dgm:cxn modelId="{710DE8A3-EE69-47A2-AAC5-845798498E83}" type="presParOf" srcId="{3F33601A-580E-41B3-BCC4-1F4E81AFB407}" destId="{73E35D72-B0E0-465B-8302-BCD30C3E7662}" srcOrd="14" destOrd="0" presId="urn:microsoft.com/office/officeart/2005/8/layout/default"/>
    <dgm:cxn modelId="{EF4E0AB3-9FD3-4627-88B3-55522117831F}" type="presParOf" srcId="{3F33601A-580E-41B3-BCC4-1F4E81AFB407}" destId="{89CADD40-CE37-4236-997F-3C26152DF830}" srcOrd="15" destOrd="0" presId="urn:microsoft.com/office/officeart/2005/8/layout/default"/>
    <dgm:cxn modelId="{82689982-F7E7-4E0E-A49A-FBF9A052EF2B}" type="presParOf" srcId="{3F33601A-580E-41B3-BCC4-1F4E81AFB407}" destId="{A3917198-AACC-4C1E-8984-C7C03208F79E}" srcOrd="16" destOrd="0" presId="urn:microsoft.com/office/officeart/2005/8/layout/default"/>
    <dgm:cxn modelId="{9641CD50-4B9E-4D82-B57C-1D20A959F9A1}" type="presParOf" srcId="{3F33601A-580E-41B3-BCC4-1F4E81AFB407}" destId="{B2A88E1B-CED0-4531-826E-61D6625C4932}" srcOrd="17" destOrd="0" presId="urn:microsoft.com/office/officeart/2005/8/layout/default"/>
    <dgm:cxn modelId="{63546FFC-2070-4093-ABF1-AE17B117D6E6}" type="presParOf" srcId="{3F33601A-580E-41B3-BCC4-1F4E81AFB407}" destId="{B54D9C38-DC06-4B25-8B14-1C59732827E3}" srcOrd="18" destOrd="0" presId="urn:microsoft.com/office/officeart/2005/8/layout/default"/>
    <dgm:cxn modelId="{FC626D1A-941D-49FA-99E6-9027230779DD}" type="presParOf" srcId="{3F33601A-580E-41B3-BCC4-1F4E81AFB407}" destId="{8712E971-0112-4EA7-B0CA-E056C3CD49AB}" srcOrd="19" destOrd="0" presId="urn:microsoft.com/office/officeart/2005/8/layout/default"/>
    <dgm:cxn modelId="{FE3CC7E0-DE28-4E94-A3B3-A15ADB86CFD3}" type="presParOf" srcId="{3F33601A-580E-41B3-BCC4-1F4E81AFB407}" destId="{84E0B8AF-E884-4479-9C52-E070434F4FFD}" srcOrd="2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C82E13-E84E-45F1-BCE2-AB429FA49B3B}"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n-US"/>
        </a:p>
      </dgm:t>
    </dgm:pt>
    <dgm:pt modelId="{FEB9EB77-2D5F-4766-BA53-B3763E5D50CD}">
      <dgm:prSet phldrT="[Text]" phldr="0"/>
      <dgm:spPr/>
      <dgm:t>
        <a:bodyPr/>
        <a:lstStyle/>
        <a:p>
          <a:pPr rtl="0"/>
          <a:r>
            <a:rPr lang="en-US">
              <a:latin typeface="Univers Condensed"/>
            </a:rPr>
            <a:t>English – Escape From Pompeii</a:t>
          </a:r>
          <a:endParaRPr lang="en-US"/>
        </a:p>
      </dgm:t>
    </dgm:pt>
    <dgm:pt modelId="{05CC8D03-335F-410D-BB2A-107C5251364A}" type="parTrans" cxnId="{E917E97C-20E8-4A08-90E6-2659B3DAF313}">
      <dgm:prSet/>
      <dgm:spPr/>
      <dgm:t>
        <a:bodyPr/>
        <a:lstStyle/>
        <a:p>
          <a:endParaRPr lang="en-US"/>
        </a:p>
      </dgm:t>
    </dgm:pt>
    <dgm:pt modelId="{6C66EC46-C99D-4887-A8BF-399734A33C83}" type="sibTrans" cxnId="{E917E97C-20E8-4A08-90E6-2659B3DAF313}">
      <dgm:prSet/>
      <dgm:spPr/>
      <dgm:t>
        <a:bodyPr/>
        <a:lstStyle/>
        <a:p>
          <a:endParaRPr lang="en-US"/>
        </a:p>
      </dgm:t>
    </dgm:pt>
    <dgm:pt modelId="{30799119-BAA7-49AB-976D-6CEC605B62CF}">
      <dgm:prSet phldr="0"/>
      <dgm:spPr/>
      <dgm:t>
        <a:bodyPr/>
        <a:lstStyle/>
        <a:p>
          <a:pPr rtl="0"/>
          <a:r>
            <a:rPr lang="en-US">
              <a:latin typeface="Univers Condensed"/>
            </a:rPr>
            <a:t>Science – Sound</a:t>
          </a:r>
        </a:p>
      </dgm:t>
    </dgm:pt>
    <dgm:pt modelId="{5241E50A-BC00-4BCB-8216-63D360C97B9F}" type="parTrans" cxnId="{752B7187-DBFF-4B27-92F2-B2F6AFEC7A5B}">
      <dgm:prSet/>
      <dgm:spPr/>
      <dgm:t>
        <a:bodyPr/>
        <a:lstStyle/>
        <a:p>
          <a:endParaRPr lang="en-US"/>
        </a:p>
      </dgm:t>
    </dgm:pt>
    <dgm:pt modelId="{C07E72BA-A1F4-444A-AE78-D6D518055B7E}" type="sibTrans" cxnId="{752B7187-DBFF-4B27-92F2-B2F6AFEC7A5B}">
      <dgm:prSet/>
      <dgm:spPr/>
      <dgm:t>
        <a:bodyPr/>
        <a:lstStyle/>
        <a:p>
          <a:endParaRPr lang="en-US"/>
        </a:p>
      </dgm:t>
    </dgm:pt>
    <dgm:pt modelId="{ED50CC57-EE9C-4699-9856-3A9FC80A6C5D}">
      <dgm:prSet phldr="0"/>
      <dgm:spPr/>
      <dgm:t>
        <a:bodyPr/>
        <a:lstStyle/>
        <a:p>
          <a:pPr rtl="0"/>
          <a:r>
            <a:rPr lang="en-US">
              <a:latin typeface="Univers Condensed"/>
            </a:rPr>
            <a:t>History - Romans</a:t>
          </a:r>
        </a:p>
      </dgm:t>
    </dgm:pt>
    <dgm:pt modelId="{4B7D4BC9-7FB4-4182-99BD-A426C4DD5908}" type="parTrans" cxnId="{C81CC18E-3556-4D24-832A-6406CF3AAB54}">
      <dgm:prSet/>
      <dgm:spPr/>
      <dgm:t>
        <a:bodyPr/>
        <a:lstStyle/>
        <a:p>
          <a:endParaRPr lang="en-US"/>
        </a:p>
      </dgm:t>
    </dgm:pt>
    <dgm:pt modelId="{047FC565-F938-4685-BB6B-BA7D182D7C4A}" type="sibTrans" cxnId="{C81CC18E-3556-4D24-832A-6406CF3AAB54}">
      <dgm:prSet/>
      <dgm:spPr/>
      <dgm:t>
        <a:bodyPr/>
        <a:lstStyle/>
        <a:p>
          <a:endParaRPr lang="en-US"/>
        </a:p>
      </dgm:t>
    </dgm:pt>
    <dgm:pt modelId="{5F243ABC-039B-441F-A644-CD07F0421A74}">
      <dgm:prSet phldr="0"/>
      <dgm:spPr/>
      <dgm:t>
        <a:bodyPr/>
        <a:lstStyle/>
        <a:p>
          <a:pPr rtl="0"/>
          <a:r>
            <a:rPr lang="en-US">
              <a:latin typeface="Univers Condensed"/>
            </a:rPr>
            <a:t>Computing – Data Loggers (Sound)</a:t>
          </a:r>
        </a:p>
      </dgm:t>
    </dgm:pt>
    <dgm:pt modelId="{567404C7-E641-4CB3-A6BD-E15C67CBCBAD}" type="parTrans" cxnId="{ACD9F6A0-D06E-4537-A080-935177DF32D4}">
      <dgm:prSet/>
      <dgm:spPr/>
      <dgm:t>
        <a:bodyPr/>
        <a:lstStyle/>
        <a:p>
          <a:endParaRPr lang="en-US"/>
        </a:p>
      </dgm:t>
    </dgm:pt>
    <dgm:pt modelId="{BC4BA549-E948-401B-9477-63165EA70762}" type="sibTrans" cxnId="{ACD9F6A0-D06E-4537-A080-935177DF32D4}">
      <dgm:prSet/>
      <dgm:spPr/>
      <dgm:t>
        <a:bodyPr/>
        <a:lstStyle/>
        <a:p>
          <a:endParaRPr lang="en-US"/>
        </a:p>
      </dgm:t>
    </dgm:pt>
    <dgm:pt modelId="{0AED21FA-4BCF-4E07-A772-55C4A720A1D1}">
      <dgm:prSet phldr="0"/>
      <dgm:spPr/>
      <dgm:t>
        <a:bodyPr/>
        <a:lstStyle/>
        <a:p>
          <a:pPr rtl="0"/>
          <a:r>
            <a:rPr lang="en-US">
              <a:latin typeface="Univers Condensed"/>
            </a:rPr>
            <a:t>Art – Mosaics</a:t>
          </a:r>
        </a:p>
      </dgm:t>
    </dgm:pt>
    <dgm:pt modelId="{E7E8EE3C-75EA-4AA7-B914-D8737809C527}" type="parTrans" cxnId="{FE2F7757-DC7D-4ED8-B0E5-320A5BA45D6B}">
      <dgm:prSet/>
      <dgm:spPr/>
      <dgm:t>
        <a:bodyPr/>
        <a:lstStyle/>
        <a:p>
          <a:endParaRPr lang="en-US"/>
        </a:p>
      </dgm:t>
    </dgm:pt>
    <dgm:pt modelId="{AE438957-3BC3-4B10-BA9C-CC91E24BB330}" type="sibTrans" cxnId="{FE2F7757-DC7D-4ED8-B0E5-320A5BA45D6B}">
      <dgm:prSet/>
      <dgm:spPr/>
      <dgm:t>
        <a:bodyPr/>
        <a:lstStyle/>
        <a:p>
          <a:endParaRPr lang="en-US"/>
        </a:p>
      </dgm:t>
    </dgm:pt>
    <dgm:pt modelId="{39A86B3D-C07F-4D53-8AFC-B18D46634941}">
      <dgm:prSet phldr="0"/>
      <dgm:spPr/>
      <dgm:t>
        <a:bodyPr/>
        <a:lstStyle/>
        <a:p>
          <a:pPr rtl="0"/>
          <a:r>
            <a:rPr lang="en-US">
              <a:latin typeface="Univers Condensed"/>
            </a:rPr>
            <a:t>DT – Food </a:t>
          </a:r>
          <a:endParaRPr lang="en-US"/>
        </a:p>
      </dgm:t>
    </dgm:pt>
    <dgm:pt modelId="{6468A507-0BFC-4068-A654-0287A8CD5489}" type="parTrans" cxnId="{5CC496B6-8204-459F-B5B3-951E83C310CC}">
      <dgm:prSet/>
      <dgm:spPr/>
      <dgm:t>
        <a:bodyPr/>
        <a:lstStyle/>
        <a:p>
          <a:endParaRPr lang="en-US"/>
        </a:p>
      </dgm:t>
    </dgm:pt>
    <dgm:pt modelId="{71DAD60B-5AC2-4751-8F82-890BCB9DA603}" type="sibTrans" cxnId="{5CC496B6-8204-459F-B5B3-951E83C310CC}">
      <dgm:prSet/>
      <dgm:spPr/>
      <dgm:t>
        <a:bodyPr/>
        <a:lstStyle/>
        <a:p>
          <a:endParaRPr lang="en-US"/>
        </a:p>
      </dgm:t>
    </dgm:pt>
    <dgm:pt modelId="{C2781E50-6AEE-4E50-B889-EEFD9E0BFA4D}">
      <dgm:prSet phldr="0"/>
      <dgm:spPr/>
      <dgm:t>
        <a:bodyPr/>
        <a:lstStyle/>
        <a:p>
          <a:pPr rtl="0"/>
          <a:r>
            <a:rPr lang="en-US">
              <a:latin typeface="Univers Condensed"/>
            </a:rPr>
            <a:t>RE – New Year Traditions</a:t>
          </a:r>
        </a:p>
      </dgm:t>
    </dgm:pt>
    <dgm:pt modelId="{CF5CE538-D150-4490-8478-79C41D9EA95B}" type="parTrans" cxnId="{A0339E36-C08E-4224-A346-FB5985D45755}">
      <dgm:prSet/>
      <dgm:spPr/>
      <dgm:t>
        <a:bodyPr/>
        <a:lstStyle/>
        <a:p>
          <a:endParaRPr lang="en-US"/>
        </a:p>
      </dgm:t>
    </dgm:pt>
    <dgm:pt modelId="{5CBF1B26-9DE7-4BAA-8AFB-8A3D06CC2E5E}" type="sibTrans" cxnId="{A0339E36-C08E-4224-A346-FB5985D45755}">
      <dgm:prSet/>
      <dgm:spPr/>
      <dgm:t>
        <a:bodyPr/>
        <a:lstStyle/>
        <a:p>
          <a:endParaRPr lang="en-US"/>
        </a:p>
      </dgm:t>
    </dgm:pt>
    <dgm:pt modelId="{5961B19E-1A2D-4E16-8948-90345387801F}">
      <dgm:prSet phldr="0"/>
      <dgm:spPr/>
      <dgm:t>
        <a:bodyPr/>
        <a:lstStyle/>
        <a:p>
          <a:pPr rtl="0"/>
          <a:r>
            <a:rPr lang="en-US">
              <a:latin typeface="Univers Condensed"/>
            </a:rPr>
            <a:t>PE – Haka</a:t>
          </a:r>
          <a:endParaRPr lang="en-US"/>
        </a:p>
      </dgm:t>
    </dgm:pt>
    <dgm:pt modelId="{4DE88F7E-6656-4E14-82C2-0A40EBFC45EE}" type="parTrans" cxnId="{5EBAEB24-DB31-433F-910F-EBB41446CB11}">
      <dgm:prSet/>
      <dgm:spPr/>
      <dgm:t>
        <a:bodyPr/>
        <a:lstStyle/>
        <a:p>
          <a:endParaRPr lang="en-US"/>
        </a:p>
      </dgm:t>
    </dgm:pt>
    <dgm:pt modelId="{99097D15-ED14-4C44-8D4B-E761CA99667A}" type="sibTrans" cxnId="{5EBAEB24-DB31-433F-910F-EBB41446CB11}">
      <dgm:prSet/>
      <dgm:spPr/>
      <dgm:t>
        <a:bodyPr/>
        <a:lstStyle/>
        <a:p>
          <a:endParaRPr lang="en-US"/>
        </a:p>
      </dgm:t>
    </dgm:pt>
    <dgm:pt modelId="{EDEFCC0E-B668-4137-8FDE-49C4F59BAE2E}">
      <dgm:prSet phldr="0"/>
      <dgm:spPr/>
      <dgm:t>
        <a:bodyPr/>
        <a:lstStyle/>
        <a:p>
          <a:pPr rtl="0"/>
          <a:r>
            <a:rPr lang="en-US">
              <a:latin typeface="Univers Condensed"/>
            </a:rPr>
            <a:t>French </a:t>
          </a:r>
        </a:p>
      </dgm:t>
    </dgm:pt>
    <dgm:pt modelId="{D77A9AB2-F8D7-4869-9FDC-E1A9A6F597CA}" type="parTrans" cxnId="{F289AD38-A0F9-47F4-932C-B07663D93A9B}">
      <dgm:prSet/>
      <dgm:spPr/>
      <dgm:t>
        <a:bodyPr/>
        <a:lstStyle/>
        <a:p>
          <a:endParaRPr lang="en-US"/>
        </a:p>
      </dgm:t>
    </dgm:pt>
    <dgm:pt modelId="{76A31F88-0E0D-49D8-805D-401F2B93D59E}" type="sibTrans" cxnId="{F289AD38-A0F9-47F4-932C-B07663D93A9B}">
      <dgm:prSet/>
      <dgm:spPr/>
      <dgm:t>
        <a:bodyPr/>
        <a:lstStyle/>
        <a:p>
          <a:endParaRPr lang="en-US"/>
        </a:p>
      </dgm:t>
    </dgm:pt>
    <dgm:pt modelId="{C7745E4A-605C-4AFD-9FC6-7FC75691E699}">
      <dgm:prSet phldr="0"/>
      <dgm:spPr/>
      <dgm:t>
        <a:bodyPr/>
        <a:lstStyle/>
        <a:p>
          <a:pPr rtl="0"/>
          <a:r>
            <a:rPr lang="en-US" err="1">
              <a:latin typeface="Univers Condensed"/>
            </a:rPr>
            <a:t>Maths</a:t>
          </a:r>
          <a:endParaRPr lang="en-US">
            <a:latin typeface="Univers Condensed"/>
          </a:endParaRPr>
        </a:p>
      </dgm:t>
    </dgm:pt>
    <dgm:pt modelId="{9496687E-B1CB-4D10-8978-9BE407905F1A}" type="parTrans" cxnId="{F2F8066D-3A58-453B-BE1F-C0FD0B3CA97F}">
      <dgm:prSet/>
      <dgm:spPr/>
      <dgm:t>
        <a:bodyPr/>
        <a:lstStyle/>
        <a:p>
          <a:endParaRPr lang="en-US"/>
        </a:p>
      </dgm:t>
    </dgm:pt>
    <dgm:pt modelId="{15269A5A-9F58-4CC9-B87E-B6EAD8ED30D2}" type="sibTrans" cxnId="{F2F8066D-3A58-453B-BE1F-C0FD0B3CA97F}">
      <dgm:prSet/>
      <dgm:spPr/>
      <dgm:t>
        <a:bodyPr/>
        <a:lstStyle/>
        <a:p>
          <a:endParaRPr lang="en-US"/>
        </a:p>
      </dgm:t>
    </dgm:pt>
    <dgm:pt modelId="{41339C93-96AD-4A6A-A4EC-4C9D30E05CD9}">
      <dgm:prSet phldr="0"/>
      <dgm:spPr/>
      <dgm:t>
        <a:bodyPr/>
        <a:lstStyle/>
        <a:p>
          <a:pPr rtl="0"/>
          <a:r>
            <a:rPr lang="en-US">
              <a:latin typeface="Univers Condensed"/>
            </a:rPr>
            <a:t>Music </a:t>
          </a:r>
        </a:p>
      </dgm:t>
    </dgm:pt>
    <dgm:pt modelId="{90EBE8C8-5B33-40EB-94BA-A1DB38372D96}" type="parTrans" cxnId="{C8F7BAF6-DE86-4FFF-955B-C1CD6A228482}">
      <dgm:prSet/>
      <dgm:spPr/>
      <dgm:t>
        <a:bodyPr/>
        <a:lstStyle/>
        <a:p>
          <a:endParaRPr lang="en-US"/>
        </a:p>
      </dgm:t>
    </dgm:pt>
    <dgm:pt modelId="{600D9898-ED48-406E-A357-250A1C50F4AD}" type="sibTrans" cxnId="{C8F7BAF6-DE86-4FFF-955B-C1CD6A228482}">
      <dgm:prSet/>
      <dgm:spPr/>
      <dgm:t>
        <a:bodyPr/>
        <a:lstStyle/>
        <a:p>
          <a:endParaRPr lang="en-US"/>
        </a:p>
      </dgm:t>
    </dgm:pt>
    <dgm:pt modelId="{B3551BC3-E574-44B4-AAD2-4DC904114D50}" type="pres">
      <dgm:prSet presAssocID="{50C82E13-E84E-45F1-BCE2-AB429FA49B3B}" presName="diagram" presStyleCnt="0">
        <dgm:presLayoutVars>
          <dgm:dir/>
          <dgm:resizeHandles val="exact"/>
        </dgm:presLayoutVars>
      </dgm:prSet>
      <dgm:spPr/>
    </dgm:pt>
    <dgm:pt modelId="{3F5D18F8-4582-48AD-B341-B31CE4D6B5B5}" type="pres">
      <dgm:prSet presAssocID="{FEB9EB77-2D5F-4766-BA53-B3763E5D50CD}" presName="node" presStyleLbl="node1" presStyleIdx="0" presStyleCnt="11">
        <dgm:presLayoutVars>
          <dgm:bulletEnabled val="1"/>
        </dgm:presLayoutVars>
      </dgm:prSet>
      <dgm:spPr/>
    </dgm:pt>
    <dgm:pt modelId="{8FE6D2AE-B9EC-4C07-B0A3-9432AECC5E05}" type="pres">
      <dgm:prSet presAssocID="{6C66EC46-C99D-4887-A8BF-399734A33C83}" presName="sibTrans" presStyleCnt="0"/>
      <dgm:spPr/>
    </dgm:pt>
    <dgm:pt modelId="{AF0C6343-68AA-4945-97AB-0F3EFABB6A8C}" type="pres">
      <dgm:prSet presAssocID="{C7745E4A-605C-4AFD-9FC6-7FC75691E699}" presName="node" presStyleLbl="node1" presStyleIdx="1" presStyleCnt="11">
        <dgm:presLayoutVars>
          <dgm:bulletEnabled val="1"/>
        </dgm:presLayoutVars>
      </dgm:prSet>
      <dgm:spPr/>
    </dgm:pt>
    <dgm:pt modelId="{3BEAF9A1-FB47-4EBB-8A73-38CEF5720847}" type="pres">
      <dgm:prSet presAssocID="{15269A5A-9F58-4CC9-B87E-B6EAD8ED30D2}" presName="sibTrans" presStyleCnt="0"/>
      <dgm:spPr/>
    </dgm:pt>
    <dgm:pt modelId="{A9C4539A-9E5D-4E52-B624-F4DCF1820D4C}" type="pres">
      <dgm:prSet presAssocID="{30799119-BAA7-49AB-976D-6CEC605B62CF}" presName="node" presStyleLbl="node1" presStyleIdx="2" presStyleCnt="11">
        <dgm:presLayoutVars>
          <dgm:bulletEnabled val="1"/>
        </dgm:presLayoutVars>
      </dgm:prSet>
      <dgm:spPr/>
    </dgm:pt>
    <dgm:pt modelId="{0026EFAD-F711-43D4-85C2-9AA07AA25095}" type="pres">
      <dgm:prSet presAssocID="{C07E72BA-A1F4-444A-AE78-D6D518055B7E}" presName="sibTrans" presStyleCnt="0"/>
      <dgm:spPr/>
    </dgm:pt>
    <dgm:pt modelId="{63D9FAB9-6320-4D04-B4AB-41918D3239E7}" type="pres">
      <dgm:prSet presAssocID="{ED50CC57-EE9C-4699-9856-3A9FC80A6C5D}" presName="node" presStyleLbl="node1" presStyleIdx="3" presStyleCnt="11">
        <dgm:presLayoutVars>
          <dgm:bulletEnabled val="1"/>
        </dgm:presLayoutVars>
      </dgm:prSet>
      <dgm:spPr/>
    </dgm:pt>
    <dgm:pt modelId="{D517AD82-133E-49D4-A70D-7B714C9D2C0E}" type="pres">
      <dgm:prSet presAssocID="{047FC565-F938-4685-BB6B-BA7D182D7C4A}" presName="sibTrans" presStyleCnt="0"/>
      <dgm:spPr/>
    </dgm:pt>
    <dgm:pt modelId="{9B90E113-CD48-455D-9A26-72C7ACF92BA4}" type="pres">
      <dgm:prSet presAssocID="{5F243ABC-039B-441F-A644-CD07F0421A74}" presName="node" presStyleLbl="node1" presStyleIdx="4" presStyleCnt="11">
        <dgm:presLayoutVars>
          <dgm:bulletEnabled val="1"/>
        </dgm:presLayoutVars>
      </dgm:prSet>
      <dgm:spPr/>
    </dgm:pt>
    <dgm:pt modelId="{FD6BB1CE-492C-4BAA-8918-625C299EE068}" type="pres">
      <dgm:prSet presAssocID="{BC4BA549-E948-401B-9477-63165EA70762}" presName="sibTrans" presStyleCnt="0"/>
      <dgm:spPr/>
    </dgm:pt>
    <dgm:pt modelId="{210DA6F6-F4AB-4796-BC4F-5AF4C3CAD2AD}" type="pres">
      <dgm:prSet presAssocID="{0AED21FA-4BCF-4E07-A772-55C4A720A1D1}" presName="node" presStyleLbl="node1" presStyleIdx="5" presStyleCnt="11">
        <dgm:presLayoutVars>
          <dgm:bulletEnabled val="1"/>
        </dgm:presLayoutVars>
      </dgm:prSet>
      <dgm:spPr/>
    </dgm:pt>
    <dgm:pt modelId="{FE703A03-C4CD-432F-B4DB-69C3A8D703EF}" type="pres">
      <dgm:prSet presAssocID="{AE438957-3BC3-4B10-BA9C-CC91E24BB330}" presName="sibTrans" presStyleCnt="0"/>
      <dgm:spPr/>
    </dgm:pt>
    <dgm:pt modelId="{6668D580-280B-47C2-89CB-DEAB7C9877A0}" type="pres">
      <dgm:prSet presAssocID="{39A86B3D-C07F-4D53-8AFC-B18D46634941}" presName="node" presStyleLbl="node1" presStyleIdx="6" presStyleCnt="11">
        <dgm:presLayoutVars>
          <dgm:bulletEnabled val="1"/>
        </dgm:presLayoutVars>
      </dgm:prSet>
      <dgm:spPr/>
    </dgm:pt>
    <dgm:pt modelId="{1FB98018-4DED-4CD4-BC20-661378B6E7FB}" type="pres">
      <dgm:prSet presAssocID="{71DAD60B-5AC2-4751-8F82-890BCB9DA603}" presName="sibTrans" presStyleCnt="0"/>
      <dgm:spPr/>
    </dgm:pt>
    <dgm:pt modelId="{F03550B2-29EA-4501-B48A-A55C4081F0B5}" type="pres">
      <dgm:prSet presAssocID="{C2781E50-6AEE-4E50-B889-EEFD9E0BFA4D}" presName="node" presStyleLbl="node1" presStyleIdx="7" presStyleCnt="11">
        <dgm:presLayoutVars>
          <dgm:bulletEnabled val="1"/>
        </dgm:presLayoutVars>
      </dgm:prSet>
      <dgm:spPr/>
    </dgm:pt>
    <dgm:pt modelId="{39731AC6-8EE5-4258-93AE-EB125ECBE1D1}" type="pres">
      <dgm:prSet presAssocID="{5CBF1B26-9DE7-4BAA-8AFB-8A3D06CC2E5E}" presName="sibTrans" presStyleCnt="0"/>
      <dgm:spPr/>
    </dgm:pt>
    <dgm:pt modelId="{CD624D3E-9142-4FB6-AB8E-2134B9789A34}" type="pres">
      <dgm:prSet presAssocID="{5961B19E-1A2D-4E16-8948-90345387801F}" presName="node" presStyleLbl="node1" presStyleIdx="8" presStyleCnt="11">
        <dgm:presLayoutVars>
          <dgm:bulletEnabled val="1"/>
        </dgm:presLayoutVars>
      </dgm:prSet>
      <dgm:spPr/>
    </dgm:pt>
    <dgm:pt modelId="{FC71817D-204A-49E7-AB0B-7B67EC69680C}" type="pres">
      <dgm:prSet presAssocID="{99097D15-ED14-4C44-8D4B-E761CA99667A}" presName="sibTrans" presStyleCnt="0"/>
      <dgm:spPr/>
    </dgm:pt>
    <dgm:pt modelId="{8EDA0AF0-8C46-447E-A56B-4EC89BE1C878}" type="pres">
      <dgm:prSet presAssocID="{EDEFCC0E-B668-4137-8FDE-49C4F59BAE2E}" presName="node" presStyleLbl="node1" presStyleIdx="9" presStyleCnt="11" custLinFactNeighborX="-7754" custLinFactNeighborY="0">
        <dgm:presLayoutVars>
          <dgm:bulletEnabled val="1"/>
        </dgm:presLayoutVars>
      </dgm:prSet>
      <dgm:spPr/>
    </dgm:pt>
    <dgm:pt modelId="{69FE6C33-BF58-4310-BE0B-9DBB7D1C797A}" type="pres">
      <dgm:prSet presAssocID="{76A31F88-0E0D-49D8-805D-401F2B93D59E}" presName="sibTrans" presStyleCnt="0"/>
      <dgm:spPr/>
    </dgm:pt>
    <dgm:pt modelId="{70A07C0C-EF6F-47F1-9771-32EAECAB7D2F}" type="pres">
      <dgm:prSet presAssocID="{41339C93-96AD-4A6A-A4EC-4C9D30E05CD9}" presName="node" presStyleLbl="node1" presStyleIdx="10" presStyleCnt="11" custLinFactNeighborX="-2684">
        <dgm:presLayoutVars>
          <dgm:bulletEnabled val="1"/>
        </dgm:presLayoutVars>
      </dgm:prSet>
      <dgm:spPr/>
    </dgm:pt>
  </dgm:ptLst>
  <dgm:cxnLst>
    <dgm:cxn modelId="{2139B204-9D0C-4CD3-8743-E463A2A53336}" type="presOf" srcId="{C7745E4A-605C-4AFD-9FC6-7FC75691E699}" destId="{AF0C6343-68AA-4945-97AB-0F3EFABB6A8C}" srcOrd="0" destOrd="0" presId="urn:microsoft.com/office/officeart/2005/8/layout/default"/>
    <dgm:cxn modelId="{5EBAEB24-DB31-433F-910F-EBB41446CB11}" srcId="{50C82E13-E84E-45F1-BCE2-AB429FA49B3B}" destId="{5961B19E-1A2D-4E16-8948-90345387801F}" srcOrd="8" destOrd="0" parTransId="{4DE88F7E-6656-4E14-82C2-0A40EBFC45EE}" sibTransId="{99097D15-ED14-4C44-8D4B-E761CA99667A}"/>
    <dgm:cxn modelId="{57B28C27-1A54-46C8-90E3-A6F5DE62943D}" type="presOf" srcId="{FEB9EB77-2D5F-4766-BA53-B3763E5D50CD}" destId="{3F5D18F8-4582-48AD-B341-B31CE4D6B5B5}" srcOrd="0" destOrd="0" presId="urn:microsoft.com/office/officeart/2005/8/layout/default"/>
    <dgm:cxn modelId="{990EAE2E-9A87-4298-9D30-8A7823FC642E}" type="presOf" srcId="{41339C93-96AD-4A6A-A4EC-4C9D30E05CD9}" destId="{70A07C0C-EF6F-47F1-9771-32EAECAB7D2F}" srcOrd="0" destOrd="0" presId="urn:microsoft.com/office/officeart/2005/8/layout/default"/>
    <dgm:cxn modelId="{010D1230-F48F-4111-A11F-69D5CCFAB89D}" type="presOf" srcId="{0AED21FA-4BCF-4E07-A772-55C4A720A1D1}" destId="{210DA6F6-F4AB-4796-BC4F-5AF4C3CAD2AD}" srcOrd="0" destOrd="0" presId="urn:microsoft.com/office/officeart/2005/8/layout/default"/>
    <dgm:cxn modelId="{BD43FC32-D67B-45A6-886C-5C3EF0E68EEA}" type="presOf" srcId="{C2781E50-6AEE-4E50-B889-EEFD9E0BFA4D}" destId="{F03550B2-29EA-4501-B48A-A55C4081F0B5}" srcOrd="0" destOrd="0" presId="urn:microsoft.com/office/officeart/2005/8/layout/default"/>
    <dgm:cxn modelId="{A0339E36-C08E-4224-A346-FB5985D45755}" srcId="{50C82E13-E84E-45F1-BCE2-AB429FA49B3B}" destId="{C2781E50-6AEE-4E50-B889-EEFD9E0BFA4D}" srcOrd="7" destOrd="0" parTransId="{CF5CE538-D150-4490-8478-79C41D9EA95B}" sibTransId="{5CBF1B26-9DE7-4BAA-8AFB-8A3D06CC2E5E}"/>
    <dgm:cxn modelId="{F289AD38-A0F9-47F4-932C-B07663D93A9B}" srcId="{50C82E13-E84E-45F1-BCE2-AB429FA49B3B}" destId="{EDEFCC0E-B668-4137-8FDE-49C4F59BAE2E}" srcOrd="9" destOrd="0" parTransId="{D77A9AB2-F8D7-4869-9FDC-E1A9A6F597CA}" sibTransId="{76A31F88-0E0D-49D8-805D-401F2B93D59E}"/>
    <dgm:cxn modelId="{F2F8066D-3A58-453B-BE1F-C0FD0B3CA97F}" srcId="{50C82E13-E84E-45F1-BCE2-AB429FA49B3B}" destId="{C7745E4A-605C-4AFD-9FC6-7FC75691E699}" srcOrd="1" destOrd="0" parTransId="{9496687E-B1CB-4D10-8978-9BE407905F1A}" sibTransId="{15269A5A-9F58-4CC9-B87E-B6EAD8ED30D2}"/>
    <dgm:cxn modelId="{7C1CD870-2B94-42CB-8D82-DA88B6703C35}" type="presOf" srcId="{ED50CC57-EE9C-4699-9856-3A9FC80A6C5D}" destId="{63D9FAB9-6320-4D04-B4AB-41918D3239E7}" srcOrd="0" destOrd="0" presId="urn:microsoft.com/office/officeart/2005/8/layout/default"/>
    <dgm:cxn modelId="{FE2F7757-DC7D-4ED8-B0E5-320A5BA45D6B}" srcId="{50C82E13-E84E-45F1-BCE2-AB429FA49B3B}" destId="{0AED21FA-4BCF-4E07-A772-55C4A720A1D1}" srcOrd="5" destOrd="0" parTransId="{E7E8EE3C-75EA-4AA7-B914-D8737809C527}" sibTransId="{AE438957-3BC3-4B10-BA9C-CC91E24BB330}"/>
    <dgm:cxn modelId="{E917E97C-20E8-4A08-90E6-2659B3DAF313}" srcId="{50C82E13-E84E-45F1-BCE2-AB429FA49B3B}" destId="{FEB9EB77-2D5F-4766-BA53-B3763E5D50CD}" srcOrd="0" destOrd="0" parTransId="{05CC8D03-335F-410D-BB2A-107C5251364A}" sibTransId="{6C66EC46-C99D-4887-A8BF-399734A33C83}"/>
    <dgm:cxn modelId="{51CF6486-0466-4B26-A872-7FF9621FA34B}" type="presOf" srcId="{5961B19E-1A2D-4E16-8948-90345387801F}" destId="{CD624D3E-9142-4FB6-AB8E-2134B9789A34}" srcOrd="0" destOrd="0" presId="urn:microsoft.com/office/officeart/2005/8/layout/default"/>
    <dgm:cxn modelId="{752B7187-DBFF-4B27-92F2-B2F6AFEC7A5B}" srcId="{50C82E13-E84E-45F1-BCE2-AB429FA49B3B}" destId="{30799119-BAA7-49AB-976D-6CEC605B62CF}" srcOrd="2" destOrd="0" parTransId="{5241E50A-BC00-4BCB-8216-63D360C97B9F}" sibTransId="{C07E72BA-A1F4-444A-AE78-D6D518055B7E}"/>
    <dgm:cxn modelId="{C81CC18E-3556-4D24-832A-6406CF3AAB54}" srcId="{50C82E13-E84E-45F1-BCE2-AB429FA49B3B}" destId="{ED50CC57-EE9C-4699-9856-3A9FC80A6C5D}" srcOrd="3" destOrd="0" parTransId="{4B7D4BC9-7FB4-4182-99BD-A426C4DD5908}" sibTransId="{047FC565-F938-4685-BB6B-BA7D182D7C4A}"/>
    <dgm:cxn modelId="{33C88E99-15FC-4F01-BEEF-069C8CBA4C07}" type="presOf" srcId="{50C82E13-E84E-45F1-BCE2-AB429FA49B3B}" destId="{B3551BC3-E574-44B4-AAD2-4DC904114D50}" srcOrd="0" destOrd="0" presId="urn:microsoft.com/office/officeart/2005/8/layout/default"/>
    <dgm:cxn modelId="{ACD9F6A0-D06E-4537-A080-935177DF32D4}" srcId="{50C82E13-E84E-45F1-BCE2-AB429FA49B3B}" destId="{5F243ABC-039B-441F-A644-CD07F0421A74}" srcOrd="4" destOrd="0" parTransId="{567404C7-E641-4CB3-A6BD-E15C67CBCBAD}" sibTransId="{BC4BA549-E948-401B-9477-63165EA70762}"/>
    <dgm:cxn modelId="{54940AA3-A581-481B-966D-27ED171F510B}" type="presOf" srcId="{39A86B3D-C07F-4D53-8AFC-B18D46634941}" destId="{6668D580-280B-47C2-89CB-DEAB7C9877A0}" srcOrd="0" destOrd="0" presId="urn:microsoft.com/office/officeart/2005/8/layout/default"/>
    <dgm:cxn modelId="{5CC496B6-8204-459F-B5B3-951E83C310CC}" srcId="{50C82E13-E84E-45F1-BCE2-AB429FA49B3B}" destId="{39A86B3D-C07F-4D53-8AFC-B18D46634941}" srcOrd="6" destOrd="0" parTransId="{6468A507-0BFC-4068-A654-0287A8CD5489}" sibTransId="{71DAD60B-5AC2-4751-8F82-890BCB9DA603}"/>
    <dgm:cxn modelId="{1292C8EF-7642-4B29-935C-5BBDC1127BD8}" type="presOf" srcId="{EDEFCC0E-B668-4137-8FDE-49C4F59BAE2E}" destId="{8EDA0AF0-8C46-447E-A56B-4EC89BE1C878}" srcOrd="0" destOrd="0" presId="urn:microsoft.com/office/officeart/2005/8/layout/default"/>
    <dgm:cxn modelId="{ADD238F3-53AC-45FF-AD7D-42CE55D52D08}" type="presOf" srcId="{5F243ABC-039B-441F-A644-CD07F0421A74}" destId="{9B90E113-CD48-455D-9A26-72C7ACF92BA4}" srcOrd="0" destOrd="0" presId="urn:microsoft.com/office/officeart/2005/8/layout/default"/>
    <dgm:cxn modelId="{683A19F4-2D81-4692-919A-70AC6AAA2396}" type="presOf" srcId="{30799119-BAA7-49AB-976D-6CEC605B62CF}" destId="{A9C4539A-9E5D-4E52-B624-F4DCF1820D4C}" srcOrd="0" destOrd="0" presId="urn:microsoft.com/office/officeart/2005/8/layout/default"/>
    <dgm:cxn modelId="{C8F7BAF6-DE86-4FFF-955B-C1CD6A228482}" srcId="{50C82E13-E84E-45F1-BCE2-AB429FA49B3B}" destId="{41339C93-96AD-4A6A-A4EC-4C9D30E05CD9}" srcOrd="10" destOrd="0" parTransId="{90EBE8C8-5B33-40EB-94BA-A1DB38372D96}" sibTransId="{600D9898-ED48-406E-A357-250A1C50F4AD}"/>
    <dgm:cxn modelId="{022F2C70-8814-452C-96F7-AFA592FDE083}" type="presParOf" srcId="{B3551BC3-E574-44B4-AAD2-4DC904114D50}" destId="{3F5D18F8-4582-48AD-B341-B31CE4D6B5B5}" srcOrd="0" destOrd="0" presId="urn:microsoft.com/office/officeart/2005/8/layout/default"/>
    <dgm:cxn modelId="{71B6AC02-D1CC-4CC9-A3B0-0AC2D3BBADD1}" type="presParOf" srcId="{B3551BC3-E574-44B4-AAD2-4DC904114D50}" destId="{8FE6D2AE-B9EC-4C07-B0A3-9432AECC5E05}" srcOrd="1" destOrd="0" presId="urn:microsoft.com/office/officeart/2005/8/layout/default"/>
    <dgm:cxn modelId="{75715D22-F623-4329-B822-E3343C0A15B3}" type="presParOf" srcId="{B3551BC3-E574-44B4-AAD2-4DC904114D50}" destId="{AF0C6343-68AA-4945-97AB-0F3EFABB6A8C}" srcOrd="2" destOrd="0" presId="urn:microsoft.com/office/officeart/2005/8/layout/default"/>
    <dgm:cxn modelId="{7A7061C0-7F61-4028-BA05-7F93AE458C97}" type="presParOf" srcId="{B3551BC3-E574-44B4-AAD2-4DC904114D50}" destId="{3BEAF9A1-FB47-4EBB-8A73-38CEF5720847}" srcOrd="3" destOrd="0" presId="urn:microsoft.com/office/officeart/2005/8/layout/default"/>
    <dgm:cxn modelId="{A3537DCB-90A1-4D2B-8DF6-D48497018186}" type="presParOf" srcId="{B3551BC3-E574-44B4-AAD2-4DC904114D50}" destId="{A9C4539A-9E5D-4E52-B624-F4DCF1820D4C}" srcOrd="4" destOrd="0" presId="urn:microsoft.com/office/officeart/2005/8/layout/default"/>
    <dgm:cxn modelId="{626A20F9-FDC3-44F3-98EE-D1DFA944A38B}" type="presParOf" srcId="{B3551BC3-E574-44B4-AAD2-4DC904114D50}" destId="{0026EFAD-F711-43D4-85C2-9AA07AA25095}" srcOrd="5" destOrd="0" presId="urn:microsoft.com/office/officeart/2005/8/layout/default"/>
    <dgm:cxn modelId="{26B62D47-C32D-4E8B-A646-71EBC4DB9038}" type="presParOf" srcId="{B3551BC3-E574-44B4-AAD2-4DC904114D50}" destId="{63D9FAB9-6320-4D04-B4AB-41918D3239E7}" srcOrd="6" destOrd="0" presId="urn:microsoft.com/office/officeart/2005/8/layout/default"/>
    <dgm:cxn modelId="{9886D0D7-F7C3-4B98-9A3A-67520EC274E3}" type="presParOf" srcId="{B3551BC3-E574-44B4-AAD2-4DC904114D50}" destId="{D517AD82-133E-49D4-A70D-7B714C9D2C0E}" srcOrd="7" destOrd="0" presId="urn:microsoft.com/office/officeart/2005/8/layout/default"/>
    <dgm:cxn modelId="{1618E08C-DF6E-49FA-B08A-8065CDBB7F2C}" type="presParOf" srcId="{B3551BC3-E574-44B4-AAD2-4DC904114D50}" destId="{9B90E113-CD48-455D-9A26-72C7ACF92BA4}" srcOrd="8" destOrd="0" presId="urn:microsoft.com/office/officeart/2005/8/layout/default"/>
    <dgm:cxn modelId="{374C767E-BB05-4161-A437-8DDB3941F869}" type="presParOf" srcId="{B3551BC3-E574-44B4-AAD2-4DC904114D50}" destId="{FD6BB1CE-492C-4BAA-8918-625C299EE068}" srcOrd="9" destOrd="0" presId="urn:microsoft.com/office/officeart/2005/8/layout/default"/>
    <dgm:cxn modelId="{AFEEE723-F73E-45C3-8D81-CCFA3E813468}" type="presParOf" srcId="{B3551BC3-E574-44B4-AAD2-4DC904114D50}" destId="{210DA6F6-F4AB-4796-BC4F-5AF4C3CAD2AD}" srcOrd="10" destOrd="0" presId="urn:microsoft.com/office/officeart/2005/8/layout/default"/>
    <dgm:cxn modelId="{39DE09A5-4654-46BA-9B31-FDEE30AF625B}" type="presParOf" srcId="{B3551BC3-E574-44B4-AAD2-4DC904114D50}" destId="{FE703A03-C4CD-432F-B4DB-69C3A8D703EF}" srcOrd="11" destOrd="0" presId="urn:microsoft.com/office/officeart/2005/8/layout/default"/>
    <dgm:cxn modelId="{DF168486-25F7-447F-BEAE-FFC3EBFA7FC1}" type="presParOf" srcId="{B3551BC3-E574-44B4-AAD2-4DC904114D50}" destId="{6668D580-280B-47C2-89CB-DEAB7C9877A0}" srcOrd="12" destOrd="0" presId="urn:microsoft.com/office/officeart/2005/8/layout/default"/>
    <dgm:cxn modelId="{C0715EFE-E889-4AB7-9CDF-DBD16FDAD43C}" type="presParOf" srcId="{B3551BC3-E574-44B4-AAD2-4DC904114D50}" destId="{1FB98018-4DED-4CD4-BC20-661378B6E7FB}" srcOrd="13" destOrd="0" presId="urn:microsoft.com/office/officeart/2005/8/layout/default"/>
    <dgm:cxn modelId="{25EACCF4-3027-4BA7-9D1D-3B26C4B122BD}" type="presParOf" srcId="{B3551BC3-E574-44B4-AAD2-4DC904114D50}" destId="{F03550B2-29EA-4501-B48A-A55C4081F0B5}" srcOrd="14" destOrd="0" presId="urn:microsoft.com/office/officeart/2005/8/layout/default"/>
    <dgm:cxn modelId="{D1D7E8C0-E59B-489A-8C24-A96D2B8430E5}" type="presParOf" srcId="{B3551BC3-E574-44B4-AAD2-4DC904114D50}" destId="{39731AC6-8EE5-4258-93AE-EB125ECBE1D1}" srcOrd="15" destOrd="0" presId="urn:microsoft.com/office/officeart/2005/8/layout/default"/>
    <dgm:cxn modelId="{21BCA067-7E32-4D59-99D5-AC03ACC29F03}" type="presParOf" srcId="{B3551BC3-E574-44B4-AAD2-4DC904114D50}" destId="{CD624D3E-9142-4FB6-AB8E-2134B9789A34}" srcOrd="16" destOrd="0" presId="urn:microsoft.com/office/officeart/2005/8/layout/default"/>
    <dgm:cxn modelId="{4583CE8E-84DE-46D4-8D20-F47299DB6AC8}" type="presParOf" srcId="{B3551BC3-E574-44B4-AAD2-4DC904114D50}" destId="{FC71817D-204A-49E7-AB0B-7B67EC69680C}" srcOrd="17" destOrd="0" presId="urn:microsoft.com/office/officeart/2005/8/layout/default"/>
    <dgm:cxn modelId="{5DCCB74C-C4B9-47CF-A10E-2E8DCE01547E}" type="presParOf" srcId="{B3551BC3-E574-44B4-AAD2-4DC904114D50}" destId="{8EDA0AF0-8C46-447E-A56B-4EC89BE1C878}" srcOrd="18" destOrd="0" presId="urn:microsoft.com/office/officeart/2005/8/layout/default"/>
    <dgm:cxn modelId="{8BEA947C-7DE0-4479-BB0C-0AFDE4410984}" type="presParOf" srcId="{B3551BC3-E574-44B4-AAD2-4DC904114D50}" destId="{69FE6C33-BF58-4310-BE0B-9DBB7D1C797A}" srcOrd="19" destOrd="0" presId="urn:microsoft.com/office/officeart/2005/8/layout/default"/>
    <dgm:cxn modelId="{A3056F2B-4BB4-4FA5-8BBC-61B165C7CE9E}" type="presParOf" srcId="{B3551BC3-E574-44B4-AAD2-4DC904114D50}" destId="{70A07C0C-EF6F-47F1-9771-32EAECAB7D2F}" srcOrd="2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0C82E13-E84E-45F1-BCE2-AB429FA49B3B}" type="doc">
      <dgm:prSet loTypeId="urn:microsoft.com/office/officeart/2005/8/layout/default" loCatId="list" qsTypeId="urn:microsoft.com/office/officeart/2005/8/quickstyle/simple4" qsCatId="simple" csTypeId="urn:microsoft.com/office/officeart/2005/8/colors/colorful1" csCatId="colorful" phldr="1"/>
      <dgm:spPr/>
      <dgm:t>
        <a:bodyPr/>
        <a:lstStyle/>
        <a:p>
          <a:endParaRPr lang="en-US"/>
        </a:p>
      </dgm:t>
    </dgm:pt>
    <dgm:pt modelId="{FEB9EB77-2D5F-4766-BA53-B3763E5D50CD}">
      <dgm:prSet phldrT="[Text]" phldr="0"/>
      <dgm:spPr/>
      <dgm:t>
        <a:bodyPr/>
        <a:lstStyle/>
        <a:p>
          <a:pPr rtl="0"/>
          <a:r>
            <a:rPr lang="en-US">
              <a:latin typeface="Univers Condensed"/>
            </a:rPr>
            <a:t>English – The Incredible Book Eating Boy</a:t>
          </a:r>
          <a:endParaRPr lang="en-US"/>
        </a:p>
      </dgm:t>
    </dgm:pt>
    <dgm:pt modelId="{05CC8D03-335F-410D-BB2A-107C5251364A}" type="parTrans" cxnId="{E917E97C-20E8-4A08-90E6-2659B3DAF313}">
      <dgm:prSet/>
      <dgm:spPr/>
      <dgm:t>
        <a:bodyPr/>
        <a:lstStyle/>
        <a:p>
          <a:endParaRPr lang="en-US"/>
        </a:p>
      </dgm:t>
    </dgm:pt>
    <dgm:pt modelId="{6C66EC46-C99D-4887-A8BF-399734A33C83}" type="sibTrans" cxnId="{E917E97C-20E8-4A08-90E6-2659B3DAF313}">
      <dgm:prSet/>
      <dgm:spPr/>
      <dgm:t>
        <a:bodyPr/>
        <a:lstStyle/>
        <a:p>
          <a:endParaRPr lang="en-US"/>
        </a:p>
      </dgm:t>
    </dgm:pt>
    <dgm:pt modelId="{30799119-BAA7-49AB-976D-6CEC605B62CF}">
      <dgm:prSet phldr="0"/>
      <dgm:spPr/>
      <dgm:t>
        <a:bodyPr/>
        <a:lstStyle/>
        <a:p>
          <a:pPr rtl="0"/>
          <a:r>
            <a:rPr lang="en-US">
              <a:latin typeface="Univers Condensed"/>
            </a:rPr>
            <a:t>Science – Digestion and Teeth</a:t>
          </a:r>
        </a:p>
      </dgm:t>
    </dgm:pt>
    <dgm:pt modelId="{5241E50A-BC00-4BCB-8216-63D360C97B9F}" type="parTrans" cxnId="{752B7187-DBFF-4B27-92F2-B2F6AFEC7A5B}">
      <dgm:prSet/>
      <dgm:spPr/>
      <dgm:t>
        <a:bodyPr/>
        <a:lstStyle/>
        <a:p>
          <a:endParaRPr lang="en-US"/>
        </a:p>
      </dgm:t>
    </dgm:pt>
    <dgm:pt modelId="{C07E72BA-A1F4-444A-AE78-D6D518055B7E}" type="sibTrans" cxnId="{752B7187-DBFF-4B27-92F2-B2F6AFEC7A5B}">
      <dgm:prSet/>
      <dgm:spPr/>
      <dgm:t>
        <a:bodyPr/>
        <a:lstStyle/>
        <a:p>
          <a:endParaRPr lang="en-US"/>
        </a:p>
      </dgm:t>
    </dgm:pt>
    <dgm:pt modelId="{ED50CC57-EE9C-4699-9856-3A9FC80A6C5D}">
      <dgm:prSet phldr="0"/>
      <dgm:spPr/>
      <dgm:t>
        <a:bodyPr/>
        <a:lstStyle/>
        <a:p>
          <a:pPr rtl="0"/>
          <a:r>
            <a:rPr lang="en-US">
              <a:latin typeface="Univers Condensed"/>
            </a:rPr>
            <a:t>History - Romans</a:t>
          </a:r>
        </a:p>
      </dgm:t>
    </dgm:pt>
    <dgm:pt modelId="{4B7D4BC9-7FB4-4182-99BD-A426C4DD5908}" type="parTrans" cxnId="{C81CC18E-3556-4D24-832A-6406CF3AAB54}">
      <dgm:prSet/>
      <dgm:spPr/>
      <dgm:t>
        <a:bodyPr/>
        <a:lstStyle/>
        <a:p>
          <a:endParaRPr lang="en-US"/>
        </a:p>
      </dgm:t>
    </dgm:pt>
    <dgm:pt modelId="{047FC565-F938-4685-BB6B-BA7D182D7C4A}" type="sibTrans" cxnId="{C81CC18E-3556-4D24-832A-6406CF3AAB54}">
      <dgm:prSet/>
      <dgm:spPr/>
      <dgm:t>
        <a:bodyPr/>
        <a:lstStyle/>
        <a:p>
          <a:endParaRPr lang="en-US"/>
        </a:p>
      </dgm:t>
    </dgm:pt>
    <dgm:pt modelId="{5F243ABC-039B-441F-A644-CD07F0421A74}">
      <dgm:prSet phldr="0"/>
      <dgm:spPr/>
      <dgm:t>
        <a:bodyPr/>
        <a:lstStyle/>
        <a:p>
          <a:pPr rtl="0"/>
          <a:r>
            <a:rPr lang="en-US">
              <a:latin typeface="Univers Condensed"/>
            </a:rPr>
            <a:t>Computing - Scratch</a:t>
          </a:r>
        </a:p>
      </dgm:t>
    </dgm:pt>
    <dgm:pt modelId="{567404C7-E641-4CB3-A6BD-E15C67CBCBAD}" type="parTrans" cxnId="{ACD9F6A0-D06E-4537-A080-935177DF32D4}">
      <dgm:prSet/>
      <dgm:spPr/>
      <dgm:t>
        <a:bodyPr/>
        <a:lstStyle/>
        <a:p>
          <a:endParaRPr lang="en-US"/>
        </a:p>
      </dgm:t>
    </dgm:pt>
    <dgm:pt modelId="{BC4BA549-E948-401B-9477-63165EA70762}" type="sibTrans" cxnId="{ACD9F6A0-D06E-4537-A080-935177DF32D4}">
      <dgm:prSet/>
      <dgm:spPr/>
      <dgm:t>
        <a:bodyPr/>
        <a:lstStyle/>
        <a:p>
          <a:endParaRPr lang="en-US"/>
        </a:p>
      </dgm:t>
    </dgm:pt>
    <dgm:pt modelId="{0AED21FA-4BCF-4E07-A772-55C4A720A1D1}">
      <dgm:prSet phldr="0"/>
      <dgm:spPr/>
      <dgm:t>
        <a:bodyPr/>
        <a:lstStyle/>
        <a:p>
          <a:pPr rtl="0"/>
          <a:r>
            <a:rPr lang="en-US">
              <a:latin typeface="Univers Condensed"/>
            </a:rPr>
            <a:t>Art – Drawing</a:t>
          </a:r>
        </a:p>
      </dgm:t>
    </dgm:pt>
    <dgm:pt modelId="{E7E8EE3C-75EA-4AA7-B914-D8737809C527}" type="parTrans" cxnId="{FE2F7757-DC7D-4ED8-B0E5-320A5BA45D6B}">
      <dgm:prSet/>
      <dgm:spPr/>
      <dgm:t>
        <a:bodyPr/>
        <a:lstStyle/>
        <a:p>
          <a:endParaRPr lang="en-US"/>
        </a:p>
      </dgm:t>
    </dgm:pt>
    <dgm:pt modelId="{AE438957-3BC3-4B10-BA9C-CC91E24BB330}" type="sibTrans" cxnId="{FE2F7757-DC7D-4ED8-B0E5-320A5BA45D6B}">
      <dgm:prSet/>
      <dgm:spPr/>
      <dgm:t>
        <a:bodyPr/>
        <a:lstStyle/>
        <a:p>
          <a:endParaRPr lang="en-US"/>
        </a:p>
      </dgm:t>
    </dgm:pt>
    <dgm:pt modelId="{39A86B3D-C07F-4D53-8AFC-B18D46634941}">
      <dgm:prSet phldr="0"/>
      <dgm:spPr/>
      <dgm:t>
        <a:bodyPr/>
        <a:lstStyle/>
        <a:p>
          <a:pPr rtl="0"/>
          <a:r>
            <a:rPr lang="en-US">
              <a:latin typeface="Univers Condensed"/>
            </a:rPr>
            <a:t>DT – Bread</a:t>
          </a:r>
          <a:endParaRPr lang="en-US"/>
        </a:p>
      </dgm:t>
    </dgm:pt>
    <dgm:pt modelId="{6468A507-0BFC-4068-A654-0287A8CD5489}" type="parTrans" cxnId="{5CC496B6-8204-459F-B5B3-951E83C310CC}">
      <dgm:prSet/>
      <dgm:spPr/>
      <dgm:t>
        <a:bodyPr/>
        <a:lstStyle/>
        <a:p>
          <a:endParaRPr lang="en-US"/>
        </a:p>
      </dgm:t>
    </dgm:pt>
    <dgm:pt modelId="{71DAD60B-5AC2-4751-8F82-890BCB9DA603}" type="sibTrans" cxnId="{5CC496B6-8204-459F-B5B3-951E83C310CC}">
      <dgm:prSet/>
      <dgm:spPr/>
      <dgm:t>
        <a:bodyPr/>
        <a:lstStyle/>
        <a:p>
          <a:endParaRPr lang="en-US"/>
        </a:p>
      </dgm:t>
    </dgm:pt>
    <dgm:pt modelId="{C2781E50-6AEE-4E50-B889-EEFD9E0BFA4D}">
      <dgm:prSet phldr="0"/>
      <dgm:spPr/>
      <dgm:t>
        <a:bodyPr/>
        <a:lstStyle/>
        <a:p>
          <a:pPr rtl="0"/>
          <a:r>
            <a:rPr lang="en-US">
              <a:latin typeface="Univers Condensed"/>
            </a:rPr>
            <a:t>RE – Easter</a:t>
          </a:r>
        </a:p>
      </dgm:t>
    </dgm:pt>
    <dgm:pt modelId="{CF5CE538-D150-4490-8478-79C41D9EA95B}" type="parTrans" cxnId="{A0339E36-C08E-4224-A346-FB5985D45755}">
      <dgm:prSet/>
      <dgm:spPr/>
      <dgm:t>
        <a:bodyPr/>
        <a:lstStyle/>
        <a:p>
          <a:endParaRPr lang="en-US"/>
        </a:p>
      </dgm:t>
    </dgm:pt>
    <dgm:pt modelId="{5CBF1B26-9DE7-4BAA-8AFB-8A3D06CC2E5E}" type="sibTrans" cxnId="{A0339E36-C08E-4224-A346-FB5985D45755}">
      <dgm:prSet/>
      <dgm:spPr/>
      <dgm:t>
        <a:bodyPr/>
        <a:lstStyle/>
        <a:p>
          <a:endParaRPr lang="en-US"/>
        </a:p>
      </dgm:t>
    </dgm:pt>
    <dgm:pt modelId="{5961B19E-1A2D-4E16-8948-90345387801F}">
      <dgm:prSet phldr="0"/>
      <dgm:spPr/>
      <dgm:t>
        <a:bodyPr/>
        <a:lstStyle/>
        <a:p>
          <a:pPr rtl="0"/>
          <a:r>
            <a:rPr lang="en-US">
              <a:latin typeface="Univers Condensed"/>
            </a:rPr>
            <a:t>PE – Gymnastics and Net</a:t>
          </a:r>
          <a:endParaRPr lang="en-US"/>
        </a:p>
      </dgm:t>
    </dgm:pt>
    <dgm:pt modelId="{4DE88F7E-6656-4E14-82C2-0A40EBFC45EE}" type="parTrans" cxnId="{5EBAEB24-DB31-433F-910F-EBB41446CB11}">
      <dgm:prSet/>
      <dgm:spPr/>
      <dgm:t>
        <a:bodyPr/>
        <a:lstStyle/>
        <a:p>
          <a:endParaRPr lang="en-US"/>
        </a:p>
      </dgm:t>
    </dgm:pt>
    <dgm:pt modelId="{99097D15-ED14-4C44-8D4B-E761CA99667A}" type="sibTrans" cxnId="{5EBAEB24-DB31-433F-910F-EBB41446CB11}">
      <dgm:prSet/>
      <dgm:spPr/>
      <dgm:t>
        <a:bodyPr/>
        <a:lstStyle/>
        <a:p>
          <a:endParaRPr lang="en-US"/>
        </a:p>
      </dgm:t>
    </dgm:pt>
    <dgm:pt modelId="{EDEFCC0E-B668-4137-8FDE-49C4F59BAE2E}">
      <dgm:prSet phldr="0"/>
      <dgm:spPr/>
      <dgm:t>
        <a:bodyPr/>
        <a:lstStyle/>
        <a:p>
          <a:pPr rtl="0"/>
          <a:r>
            <a:rPr lang="en-US">
              <a:latin typeface="Univers Condensed"/>
            </a:rPr>
            <a:t>French </a:t>
          </a:r>
        </a:p>
      </dgm:t>
    </dgm:pt>
    <dgm:pt modelId="{D77A9AB2-F8D7-4869-9FDC-E1A9A6F597CA}" type="parTrans" cxnId="{F289AD38-A0F9-47F4-932C-B07663D93A9B}">
      <dgm:prSet/>
      <dgm:spPr/>
      <dgm:t>
        <a:bodyPr/>
        <a:lstStyle/>
        <a:p>
          <a:endParaRPr lang="en-US"/>
        </a:p>
      </dgm:t>
    </dgm:pt>
    <dgm:pt modelId="{76A31F88-0E0D-49D8-805D-401F2B93D59E}" type="sibTrans" cxnId="{F289AD38-A0F9-47F4-932C-B07663D93A9B}">
      <dgm:prSet/>
      <dgm:spPr/>
      <dgm:t>
        <a:bodyPr/>
        <a:lstStyle/>
        <a:p>
          <a:endParaRPr lang="en-US"/>
        </a:p>
      </dgm:t>
    </dgm:pt>
    <dgm:pt modelId="{C7745E4A-605C-4AFD-9FC6-7FC75691E699}">
      <dgm:prSet phldr="0"/>
      <dgm:spPr/>
      <dgm:t>
        <a:bodyPr/>
        <a:lstStyle/>
        <a:p>
          <a:pPr rtl="0"/>
          <a:r>
            <a:rPr lang="en-US" err="1">
              <a:latin typeface="Univers Condensed"/>
            </a:rPr>
            <a:t>Maths</a:t>
          </a:r>
          <a:r>
            <a:rPr lang="en-US">
              <a:latin typeface="Univers Condensed"/>
            </a:rPr>
            <a:t> </a:t>
          </a:r>
        </a:p>
      </dgm:t>
    </dgm:pt>
    <dgm:pt modelId="{9496687E-B1CB-4D10-8978-9BE407905F1A}" type="parTrans" cxnId="{F2F8066D-3A58-453B-BE1F-C0FD0B3CA97F}">
      <dgm:prSet/>
      <dgm:spPr/>
      <dgm:t>
        <a:bodyPr/>
        <a:lstStyle/>
        <a:p>
          <a:endParaRPr lang="en-US"/>
        </a:p>
      </dgm:t>
    </dgm:pt>
    <dgm:pt modelId="{15269A5A-9F58-4CC9-B87E-B6EAD8ED30D2}" type="sibTrans" cxnId="{F2F8066D-3A58-453B-BE1F-C0FD0B3CA97F}">
      <dgm:prSet/>
      <dgm:spPr/>
      <dgm:t>
        <a:bodyPr/>
        <a:lstStyle/>
        <a:p>
          <a:endParaRPr lang="en-US"/>
        </a:p>
      </dgm:t>
    </dgm:pt>
    <dgm:pt modelId="{41339C93-96AD-4A6A-A4EC-4C9D30E05CD9}">
      <dgm:prSet phldr="0"/>
      <dgm:spPr/>
      <dgm:t>
        <a:bodyPr/>
        <a:lstStyle/>
        <a:p>
          <a:pPr rtl="0"/>
          <a:r>
            <a:rPr lang="en-US">
              <a:latin typeface="Univers Condensed"/>
            </a:rPr>
            <a:t>Music – Lean on Me</a:t>
          </a:r>
        </a:p>
      </dgm:t>
    </dgm:pt>
    <dgm:pt modelId="{90EBE8C8-5B33-40EB-94BA-A1DB38372D96}" type="parTrans" cxnId="{C8F7BAF6-DE86-4FFF-955B-C1CD6A228482}">
      <dgm:prSet/>
      <dgm:spPr/>
      <dgm:t>
        <a:bodyPr/>
        <a:lstStyle/>
        <a:p>
          <a:endParaRPr lang="en-US"/>
        </a:p>
      </dgm:t>
    </dgm:pt>
    <dgm:pt modelId="{600D9898-ED48-406E-A357-250A1C50F4AD}" type="sibTrans" cxnId="{C8F7BAF6-DE86-4FFF-955B-C1CD6A228482}">
      <dgm:prSet/>
      <dgm:spPr/>
      <dgm:t>
        <a:bodyPr/>
        <a:lstStyle/>
        <a:p>
          <a:endParaRPr lang="en-US"/>
        </a:p>
      </dgm:t>
    </dgm:pt>
    <dgm:pt modelId="{323FB215-D837-49D2-BEB0-F466A7319CE9}" type="pres">
      <dgm:prSet presAssocID="{50C82E13-E84E-45F1-BCE2-AB429FA49B3B}" presName="diagram" presStyleCnt="0">
        <dgm:presLayoutVars>
          <dgm:dir/>
          <dgm:resizeHandles val="exact"/>
        </dgm:presLayoutVars>
      </dgm:prSet>
      <dgm:spPr/>
    </dgm:pt>
    <dgm:pt modelId="{B598C846-7274-4927-B9EF-B601EB525333}" type="pres">
      <dgm:prSet presAssocID="{FEB9EB77-2D5F-4766-BA53-B3763E5D50CD}" presName="node" presStyleLbl="node1" presStyleIdx="0" presStyleCnt="11" custLinFactNeighborY="-5977">
        <dgm:presLayoutVars>
          <dgm:bulletEnabled val="1"/>
        </dgm:presLayoutVars>
      </dgm:prSet>
      <dgm:spPr/>
    </dgm:pt>
    <dgm:pt modelId="{9A53287C-A633-4ECD-9CC9-309AF5BF3671}" type="pres">
      <dgm:prSet presAssocID="{6C66EC46-C99D-4887-A8BF-399734A33C83}" presName="sibTrans" presStyleCnt="0"/>
      <dgm:spPr/>
    </dgm:pt>
    <dgm:pt modelId="{9E869FC6-A99F-4B56-9A6E-4317D1EB88A7}" type="pres">
      <dgm:prSet presAssocID="{C7745E4A-605C-4AFD-9FC6-7FC75691E699}" presName="node" presStyleLbl="node1" presStyleIdx="1" presStyleCnt="11">
        <dgm:presLayoutVars>
          <dgm:bulletEnabled val="1"/>
        </dgm:presLayoutVars>
      </dgm:prSet>
      <dgm:spPr/>
    </dgm:pt>
    <dgm:pt modelId="{5AEE0A4E-2AAA-4DCE-8009-95B1459134AA}" type="pres">
      <dgm:prSet presAssocID="{15269A5A-9F58-4CC9-B87E-B6EAD8ED30D2}" presName="sibTrans" presStyleCnt="0"/>
      <dgm:spPr/>
    </dgm:pt>
    <dgm:pt modelId="{D9D532B0-9E79-432A-8B6E-F95BC34AE291}" type="pres">
      <dgm:prSet presAssocID="{30799119-BAA7-49AB-976D-6CEC605B62CF}" presName="node" presStyleLbl="node1" presStyleIdx="2" presStyleCnt="11">
        <dgm:presLayoutVars>
          <dgm:bulletEnabled val="1"/>
        </dgm:presLayoutVars>
      </dgm:prSet>
      <dgm:spPr/>
    </dgm:pt>
    <dgm:pt modelId="{E844A12C-C7E0-4DFC-97A5-712712153648}" type="pres">
      <dgm:prSet presAssocID="{C07E72BA-A1F4-444A-AE78-D6D518055B7E}" presName="sibTrans" presStyleCnt="0"/>
      <dgm:spPr/>
    </dgm:pt>
    <dgm:pt modelId="{D078618B-B75E-407E-969E-76EDFFA236F8}" type="pres">
      <dgm:prSet presAssocID="{ED50CC57-EE9C-4699-9856-3A9FC80A6C5D}" presName="node" presStyleLbl="node1" presStyleIdx="3" presStyleCnt="11">
        <dgm:presLayoutVars>
          <dgm:bulletEnabled val="1"/>
        </dgm:presLayoutVars>
      </dgm:prSet>
      <dgm:spPr/>
    </dgm:pt>
    <dgm:pt modelId="{C360AA9A-1A23-4270-AC5B-2D1B44979747}" type="pres">
      <dgm:prSet presAssocID="{047FC565-F938-4685-BB6B-BA7D182D7C4A}" presName="sibTrans" presStyleCnt="0"/>
      <dgm:spPr/>
    </dgm:pt>
    <dgm:pt modelId="{92D3ED76-C9C3-44D5-B04F-E3555AA2D2C6}" type="pres">
      <dgm:prSet presAssocID="{5F243ABC-039B-441F-A644-CD07F0421A74}" presName="node" presStyleLbl="node1" presStyleIdx="4" presStyleCnt="11">
        <dgm:presLayoutVars>
          <dgm:bulletEnabled val="1"/>
        </dgm:presLayoutVars>
      </dgm:prSet>
      <dgm:spPr/>
    </dgm:pt>
    <dgm:pt modelId="{B555B462-5B87-4A5E-8737-B8F71EC34549}" type="pres">
      <dgm:prSet presAssocID="{BC4BA549-E948-401B-9477-63165EA70762}" presName="sibTrans" presStyleCnt="0"/>
      <dgm:spPr/>
    </dgm:pt>
    <dgm:pt modelId="{5B53C8B5-BED6-45EF-95DF-CEF55855E035}" type="pres">
      <dgm:prSet presAssocID="{0AED21FA-4BCF-4E07-A772-55C4A720A1D1}" presName="node" presStyleLbl="node1" presStyleIdx="5" presStyleCnt="11">
        <dgm:presLayoutVars>
          <dgm:bulletEnabled val="1"/>
        </dgm:presLayoutVars>
      </dgm:prSet>
      <dgm:spPr/>
    </dgm:pt>
    <dgm:pt modelId="{29651FE5-AC8B-48EB-8A6F-CA00321C4A56}" type="pres">
      <dgm:prSet presAssocID="{AE438957-3BC3-4B10-BA9C-CC91E24BB330}" presName="sibTrans" presStyleCnt="0"/>
      <dgm:spPr/>
    </dgm:pt>
    <dgm:pt modelId="{469C1169-516D-442C-A1EA-C461766A95F5}" type="pres">
      <dgm:prSet presAssocID="{39A86B3D-C07F-4D53-8AFC-B18D46634941}" presName="node" presStyleLbl="node1" presStyleIdx="6" presStyleCnt="11">
        <dgm:presLayoutVars>
          <dgm:bulletEnabled val="1"/>
        </dgm:presLayoutVars>
      </dgm:prSet>
      <dgm:spPr/>
    </dgm:pt>
    <dgm:pt modelId="{7E25B62B-E616-406F-8D7C-271F3C085AC5}" type="pres">
      <dgm:prSet presAssocID="{71DAD60B-5AC2-4751-8F82-890BCB9DA603}" presName="sibTrans" presStyleCnt="0"/>
      <dgm:spPr/>
    </dgm:pt>
    <dgm:pt modelId="{1FA286C1-224A-4C73-A111-3F7BF5F309E4}" type="pres">
      <dgm:prSet presAssocID="{C2781E50-6AEE-4E50-B889-EEFD9E0BFA4D}" presName="node" presStyleLbl="node1" presStyleIdx="7" presStyleCnt="11">
        <dgm:presLayoutVars>
          <dgm:bulletEnabled val="1"/>
        </dgm:presLayoutVars>
      </dgm:prSet>
      <dgm:spPr/>
    </dgm:pt>
    <dgm:pt modelId="{0A980BBC-B091-4E46-A7EE-9114C5301BCE}" type="pres">
      <dgm:prSet presAssocID="{5CBF1B26-9DE7-4BAA-8AFB-8A3D06CC2E5E}" presName="sibTrans" presStyleCnt="0"/>
      <dgm:spPr/>
    </dgm:pt>
    <dgm:pt modelId="{D0FF1B2B-2923-485B-A97C-B60FA9CC18E2}" type="pres">
      <dgm:prSet presAssocID="{5961B19E-1A2D-4E16-8948-90345387801F}" presName="node" presStyleLbl="node1" presStyleIdx="8" presStyleCnt="11">
        <dgm:presLayoutVars>
          <dgm:bulletEnabled val="1"/>
        </dgm:presLayoutVars>
      </dgm:prSet>
      <dgm:spPr/>
    </dgm:pt>
    <dgm:pt modelId="{96F7AF4E-A009-491A-93EF-F81AC1DF27E7}" type="pres">
      <dgm:prSet presAssocID="{99097D15-ED14-4C44-8D4B-E761CA99667A}" presName="sibTrans" presStyleCnt="0"/>
      <dgm:spPr/>
    </dgm:pt>
    <dgm:pt modelId="{FF3E7DCD-18ED-439A-B61F-9DAFF9144DBA}" type="pres">
      <dgm:prSet presAssocID="{EDEFCC0E-B668-4137-8FDE-49C4F59BAE2E}" presName="node" presStyleLbl="node1" presStyleIdx="9" presStyleCnt="11">
        <dgm:presLayoutVars>
          <dgm:bulletEnabled val="1"/>
        </dgm:presLayoutVars>
      </dgm:prSet>
      <dgm:spPr/>
    </dgm:pt>
    <dgm:pt modelId="{C13CC763-C364-45F3-9ADA-C2760EC23EEB}" type="pres">
      <dgm:prSet presAssocID="{76A31F88-0E0D-49D8-805D-401F2B93D59E}" presName="sibTrans" presStyleCnt="0"/>
      <dgm:spPr/>
    </dgm:pt>
    <dgm:pt modelId="{B185BF80-8273-434C-BA88-23949F67E85A}" type="pres">
      <dgm:prSet presAssocID="{41339C93-96AD-4A6A-A4EC-4C9D30E05CD9}" presName="node" presStyleLbl="node1" presStyleIdx="10" presStyleCnt="11">
        <dgm:presLayoutVars>
          <dgm:bulletEnabled val="1"/>
        </dgm:presLayoutVars>
      </dgm:prSet>
      <dgm:spPr/>
    </dgm:pt>
  </dgm:ptLst>
  <dgm:cxnLst>
    <dgm:cxn modelId="{4D8C4908-E7AF-4FF8-82FF-0A2F5BBCB777}" type="presOf" srcId="{41339C93-96AD-4A6A-A4EC-4C9D30E05CD9}" destId="{B185BF80-8273-434C-BA88-23949F67E85A}" srcOrd="0" destOrd="0" presId="urn:microsoft.com/office/officeart/2005/8/layout/default"/>
    <dgm:cxn modelId="{5EBAEB24-DB31-433F-910F-EBB41446CB11}" srcId="{50C82E13-E84E-45F1-BCE2-AB429FA49B3B}" destId="{5961B19E-1A2D-4E16-8948-90345387801F}" srcOrd="8" destOrd="0" parTransId="{4DE88F7E-6656-4E14-82C2-0A40EBFC45EE}" sibTransId="{99097D15-ED14-4C44-8D4B-E761CA99667A}"/>
    <dgm:cxn modelId="{9A9C2B26-0696-4DCA-B436-D43C918C4E3C}" type="presOf" srcId="{0AED21FA-4BCF-4E07-A772-55C4A720A1D1}" destId="{5B53C8B5-BED6-45EF-95DF-CEF55855E035}" srcOrd="0" destOrd="0" presId="urn:microsoft.com/office/officeart/2005/8/layout/default"/>
    <dgm:cxn modelId="{53C52C32-C106-499D-AC70-77D47F64444C}" type="presOf" srcId="{5961B19E-1A2D-4E16-8948-90345387801F}" destId="{D0FF1B2B-2923-485B-A97C-B60FA9CC18E2}" srcOrd="0" destOrd="0" presId="urn:microsoft.com/office/officeart/2005/8/layout/default"/>
    <dgm:cxn modelId="{A0339E36-C08E-4224-A346-FB5985D45755}" srcId="{50C82E13-E84E-45F1-BCE2-AB429FA49B3B}" destId="{C2781E50-6AEE-4E50-B889-EEFD9E0BFA4D}" srcOrd="7" destOrd="0" parTransId="{CF5CE538-D150-4490-8478-79C41D9EA95B}" sibTransId="{5CBF1B26-9DE7-4BAA-8AFB-8A3D06CC2E5E}"/>
    <dgm:cxn modelId="{F289AD38-A0F9-47F4-932C-B07663D93A9B}" srcId="{50C82E13-E84E-45F1-BCE2-AB429FA49B3B}" destId="{EDEFCC0E-B668-4137-8FDE-49C4F59BAE2E}" srcOrd="9" destOrd="0" parTransId="{D77A9AB2-F8D7-4869-9FDC-E1A9A6F597CA}" sibTransId="{76A31F88-0E0D-49D8-805D-401F2B93D59E}"/>
    <dgm:cxn modelId="{F2F8066D-3A58-453B-BE1F-C0FD0B3CA97F}" srcId="{50C82E13-E84E-45F1-BCE2-AB429FA49B3B}" destId="{C7745E4A-605C-4AFD-9FC6-7FC75691E699}" srcOrd="1" destOrd="0" parTransId="{9496687E-B1CB-4D10-8978-9BE407905F1A}" sibTransId="{15269A5A-9F58-4CC9-B87E-B6EAD8ED30D2}"/>
    <dgm:cxn modelId="{FE2F7757-DC7D-4ED8-B0E5-320A5BA45D6B}" srcId="{50C82E13-E84E-45F1-BCE2-AB429FA49B3B}" destId="{0AED21FA-4BCF-4E07-A772-55C4A720A1D1}" srcOrd="5" destOrd="0" parTransId="{E7E8EE3C-75EA-4AA7-B914-D8737809C527}" sibTransId="{AE438957-3BC3-4B10-BA9C-CC91E24BB330}"/>
    <dgm:cxn modelId="{E917E97C-20E8-4A08-90E6-2659B3DAF313}" srcId="{50C82E13-E84E-45F1-BCE2-AB429FA49B3B}" destId="{FEB9EB77-2D5F-4766-BA53-B3763E5D50CD}" srcOrd="0" destOrd="0" parTransId="{05CC8D03-335F-410D-BB2A-107C5251364A}" sibTransId="{6C66EC46-C99D-4887-A8BF-399734A33C83}"/>
    <dgm:cxn modelId="{B71C1683-4223-4610-A4D4-56A86C61EB70}" type="presOf" srcId="{30799119-BAA7-49AB-976D-6CEC605B62CF}" destId="{D9D532B0-9E79-432A-8B6E-F95BC34AE291}" srcOrd="0" destOrd="0" presId="urn:microsoft.com/office/officeart/2005/8/layout/default"/>
    <dgm:cxn modelId="{752B7187-DBFF-4B27-92F2-B2F6AFEC7A5B}" srcId="{50C82E13-E84E-45F1-BCE2-AB429FA49B3B}" destId="{30799119-BAA7-49AB-976D-6CEC605B62CF}" srcOrd="2" destOrd="0" parTransId="{5241E50A-BC00-4BCB-8216-63D360C97B9F}" sibTransId="{C07E72BA-A1F4-444A-AE78-D6D518055B7E}"/>
    <dgm:cxn modelId="{C81CC18E-3556-4D24-832A-6406CF3AAB54}" srcId="{50C82E13-E84E-45F1-BCE2-AB429FA49B3B}" destId="{ED50CC57-EE9C-4699-9856-3A9FC80A6C5D}" srcOrd="3" destOrd="0" parTransId="{4B7D4BC9-7FB4-4182-99BD-A426C4DD5908}" sibTransId="{047FC565-F938-4685-BB6B-BA7D182D7C4A}"/>
    <dgm:cxn modelId="{ACD9F6A0-D06E-4537-A080-935177DF32D4}" srcId="{50C82E13-E84E-45F1-BCE2-AB429FA49B3B}" destId="{5F243ABC-039B-441F-A644-CD07F0421A74}" srcOrd="4" destOrd="0" parTransId="{567404C7-E641-4CB3-A6BD-E15C67CBCBAD}" sibTransId="{BC4BA549-E948-401B-9477-63165EA70762}"/>
    <dgm:cxn modelId="{EAB158B3-75FF-4B8A-B49C-A69202F92C06}" type="presOf" srcId="{39A86B3D-C07F-4D53-8AFC-B18D46634941}" destId="{469C1169-516D-442C-A1EA-C461766A95F5}" srcOrd="0" destOrd="0" presId="urn:microsoft.com/office/officeart/2005/8/layout/default"/>
    <dgm:cxn modelId="{5CC496B6-8204-459F-B5B3-951E83C310CC}" srcId="{50C82E13-E84E-45F1-BCE2-AB429FA49B3B}" destId="{39A86B3D-C07F-4D53-8AFC-B18D46634941}" srcOrd="6" destOrd="0" parTransId="{6468A507-0BFC-4068-A654-0287A8CD5489}" sibTransId="{71DAD60B-5AC2-4751-8F82-890BCB9DA603}"/>
    <dgm:cxn modelId="{2E753EBC-822C-401E-8688-7AD7F342D27E}" type="presOf" srcId="{EDEFCC0E-B668-4137-8FDE-49C4F59BAE2E}" destId="{FF3E7DCD-18ED-439A-B61F-9DAFF9144DBA}" srcOrd="0" destOrd="0" presId="urn:microsoft.com/office/officeart/2005/8/layout/default"/>
    <dgm:cxn modelId="{AC8B30C4-DC69-45CC-895B-8B690DE6F218}" type="presOf" srcId="{FEB9EB77-2D5F-4766-BA53-B3763E5D50CD}" destId="{B598C846-7274-4927-B9EF-B601EB525333}" srcOrd="0" destOrd="0" presId="urn:microsoft.com/office/officeart/2005/8/layout/default"/>
    <dgm:cxn modelId="{303D31C6-817B-40DF-8753-5A6878ADEF28}" type="presOf" srcId="{ED50CC57-EE9C-4699-9856-3A9FC80A6C5D}" destId="{D078618B-B75E-407E-969E-76EDFFA236F8}" srcOrd="0" destOrd="0" presId="urn:microsoft.com/office/officeart/2005/8/layout/default"/>
    <dgm:cxn modelId="{D4A7E5D0-8EDC-41EC-B63D-5339A62E7CAC}" type="presOf" srcId="{C2781E50-6AEE-4E50-B889-EEFD9E0BFA4D}" destId="{1FA286C1-224A-4C73-A111-3F7BF5F309E4}" srcOrd="0" destOrd="0" presId="urn:microsoft.com/office/officeart/2005/8/layout/default"/>
    <dgm:cxn modelId="{641A27D7-417B-4B0D-A388-9EDA3ED2E698}" type="presOf" srcId="{C7745E4A-605C-4AFD-9FC6-7FC75691E699}" destId="{9E869FC6-A99F-4B56-9A6E-4317D1EB88A7}" srcOrd="0" destOrd="0" presId="urn:microsoft.com/office/officeart/2005/8/layout/default"/>
    <dgm:cxn modelId="{D61797DD-B0A8-410F-9F37-8AFB11930D03}" type="presOf" srcId="{50C82E13-E84E-45F1-BCE2-AB429FA49B3B}" destId="{323FB215-D837-49D2-BEB0-F466A7319CE9}" srcOrd="0" destOrd="0" presId="urn:microsoft.com/office/officeart/2005/8/layout/default"/>
    <dgm:cxn modelId="{FD73CCE3-584B-407F-A288-5DE86645B633}" type="presOf" srcId="{5F243ABC-039B-441F-A644-CD07F0421A74}" destId="{92D3ED76-C9C3-44D5-B04F-E3555AA2D2C6}" srcOrd="0" destOrd="0" presId="urn:microsoft.com/office/officeart/2005/8/layout/default"/>
    <dgm:cxn modelId="{C8F7BAF6-DE86-4FFF-955B-C1CD6A228482}" srcId="{50C82E13-E84E-45F1-BCE2-AB429FA49B3B}" destId="{41339C93-96AD-4A6A-A4EC-4C9D30E05CD9}" srcOrd="10" destOrd="0" parTransId="{90EBE8C8-5B33-40EB-94BA-A1DB38372D96}" sibTransId="{600D9898-ED48-406E-A357-250A1C50F4AD}"/>
    <dgm:cxn modelId="{956038B9-38F8-4A68-B3EC-05652A2806DE}" type="presParOf" srcId="{323FB215-D837-49D2-BEB0-F466A7319CE9}" destId="{B598C846-7274-4927-B9EF-B601EB525333}" srcOrd="0" destOrd="0" presId="urn:microsoft.com/office/officeart/2005/8/layout/default"/>
    <dgm:cxn modelId="{17AF72A1-101D-4BA8-AF57-E31BB2A3A7A6}" type="presParOf" srcId="{323FB215-D837-49D2-BEB0-F466A7319CE9}" destId="{9A53287C-A633-4ECD-9CC9-309AF5BF3671}" srcOrd="1" destOrd="0" presId="urn:microsoft.com/office/officeart/2005/8/layout/default"/>
    <dgm:cxn modelId="{EF7227FC-E760-48DF-96F5-1327C5FC48D3}" type="presParOf" srcId="{323FB215-D837-49D2-BEB0-F466A7319CE9}" destId="{9E869FC6-A99F-4B56-9A6E-4317D1EB88A7}" srcOrd="2" destOrd="0" presId="urn:microsoft.com/office/officeart/2005/8/layout/default"/>
    <dgm:cxn modelId="{AB0B06FD-1718-4BE4-9FD0-F24B336D4961}" type="presParOf" srcId="{323FB215-D837-49D2-BEB0-F466A7319CE9}" destId="{5AEE0A4E-2AAA-4DCE-8009-95B1459134AA}" srcOrd="3" destOrd="0" presId="urn:microsoft.com/office/officeart/2005/8/layout/default"/>
    <dgm:cxn modelId="{23078726-ECF7-4F79-B9B1-701569F9C87F}" type="presParOf" srcId="{323FB215-D837-49D2-BEB0-F466A7319CE9}" destId="{D9D532B0-9E79-432A-8B6E-F95BC34AE291}" srcOrd="4" destOrd="0" presId="urn:microsoft.com/office/officeart/2005/8/layout/default"/>
    <dgm:cxn modelId="{52916BF7-1555-4CDC-89E0-F210C020B16A}" type="presParOf" srcId="{323FB215-D837-49D2-BEB0-F466A7319CE9}" destId="{E844A12C-C7E0-4DFC-97A5-712712153648}" srcOrd="5" destOrd="0" presId="urn:microsoft.com/office/officeart/2005/8/layout/default"/>
    <dgm:cxn modelId="{B06FFDFC-A880-440F-8766-87AA001E2C00}" type="presParOf" srcId="{323FB215-D837-49D2-BEB0-F466A7319CE9}" destId="{D078618B-B75E-407E-969E-76EDFFA236F8}" srcOrd="6" destOrd="0" presId="urn:microsoft.com/office/officeart/2005/8/layout/default"/>
    <dgm:cxn modelId="{514AA685-2F5D-4512-A823-C60D6BE93626}" type="presParOf" srcId="{323FB215-D837-49D2-BEB0-F466A7319CE9}" destId="{C360AA9A-1A23-4270-AC5B-2D1B44979747}" srcOrd="7" destOrd="0" presId="urn:microsoft.com/office/officeart/2005/8/layout/default"/>
    <dgm:cxn modelId="{AAE47D19-66DF-45C6-B93F-A3C99FEAAA9A}" type="presParOf" srcId="{323FB215-D837-49D2-BEB0-F466A7319CE9}" destId="{92D3ED76-C9C3-44D5-B04F-E3555AA2D2C6}" srcOrd="8" destOrd="0" presId="urn:microsoft.com/office/officeart/2005/8/layout/default"/>
    <dgm:cxn modelId="{C2CA9EBD-5447-4B47-B520-777DEC84F31E}" type="presParOf" srcId="{323FB215-D837-49D2-BEB0-F466A7319CE9}" destId="{B555B462-5B87-4A5E-8737-B8F71EC34549}" srcOrd="9" destOrd="0" presId="urn:microsoft.com/office/officeart/2005/8/layout/default"/>
    <dgm:cxn modelId="{8DB1D6DE-0624-408F-99ED-BC30DD33F656}" type="presParOf" srcId="{323FB215-D837-49D2-BEB0-F466A7319CE9}" destId="{5B53C8B5-BED6-45EF-95DF-CEF55855E035}" srcOrd="10" destOrd="0" presId="urn:microsoft.com/office/officeart/2005/8/layout/default"/>
    <dgm:cxn modelId="{B384F5C2-5876-4C36-809F-58EFC4044287}" type="presParOf" srcId="{323FB215-D837-49D2-BEB0-F466A7319CE9}" destId="{29651FE5-AC8B-48EB-8A6F-CA00321C4A56}" srcOrd="11" destOrd="0" presId="urn:microsoft.com/office/officeart/2005/8/layout/default"/>
    <dgm:cxn modelId="{50EFD7A2-F432-4385-BC69-52D52434094F}" type="presParOf" srcId="{323FB215-D837-49D2-BEB0-F466A7319CE9}" destId="{469C1169-516D-442C-A1EA-C461766A95F5}" srcOrd="12" destOrd="0" presId="urn:microsoft.com/office/officeart/2005/8/layout/default"/>
    <dgm:cxn modelId="{EB35E64C-1EB6-4AAD-8C4D-E2EA44F33904}" type="presParOf" srcId="{323FB215-D837-49D2-BEB0-F466A7319CE9}" destId="{7E25B62B-E616-406F-8D7C-271F3C085AC5}" srcOrd="13" destOrd="0" presId="urn:microsoft.com/office/officeart/2005/8/layout/default"/>
    <dgm:cxn modelId="{90A0DAA9-0CCD-4712-9346-4FD00D8F517D}" type="presParOf" srcId="{323FB215-D837-49D2-BEB0-F466A7319CE9}" destId="{1FA286C1-224A-4C73-A111-3F7BF5F309E4}" srcOrd="14" destOrd="0" presId="urn:microsoft.com/office/officeart/2005/8/layout/default"/>
    <dgm:cxn modelId="{6B3D937A-56E3-4E00-A030-662A55596156}" type="presParOf" srcId="{323FB215-D837-49D2-BEB0-F466A7319CE9}" destId="{0A980BBC-B091-4E46-A7EE-9114C5301BCE}" srcOrd="15" destOrd="0" presId="urn:microsoft.com/office/officeart/2005/8/layout/default"/>
    <dgm:cxn modelId="{F23E2657-A9FF-4521-AB00-D4717D566F46}" type="presParOf" srcId="{323FB215-D837-49D2-BEB0-F466A7319CE9}" destId="{D0FF1B2B-2923-485B-A97C-B60FA9CC18E2}" srcOrd="16" destOrd="0" presId="urn:microsoft.com/office/officeart/2005/8/layout/default"/>
    <dgm:cxn modelId="{0A686970-AE39-45E6-BDA7-F9D429680E36}" type="presParOf" srcId="{323FB215-D837-49D2-BEB0-F466A7319CE9}" destId="{96F7AF4E-A009-491A-93EF-F81AC1DF27E7}" srcOrd="17" destOrd="0" presId="urn:microsoft.com/office/officeart/2005/8/layout/default"/>
    <dgm:cxn modelId="{C7DF190A-7DB0-4353-B72E-7C3C62B0808E}" type="presParOf" srcId="{323FB215-D837-49D2-BEB0-F466A7319CE9}" destId="{FF3E7DCD-18ED-439A-B61F-9DAFF9144DBA}" srcOrd="18" destOrd="0" presId="urn:microsoft.com/office/officeart/2005/8/layout/default"/>
    <dgm:cxn modelId="{051CC704-510B-4CDE-B8DC-0014BBD7AA9F}" type="presParOf" srcId="{323FB215-D837-49D2-BEB0-F466A7319CE9}" destId="{C13CC763-C364-45F3-9ADA-C2760EC23EEB}" srcOrd="19" destOrd="0" presId="urn:microsoft.com/office/officeart/2005/8/layout/default"/>
    <dgm:cxn modelId="{DA4E45CB-E61B-4A2D-967B-99D61EE63E12}" type="presParOf" srcId="{323FB215-D837-49D2-BEB0-F466A7319CE9}" destId="{B185BF80-8273-434C-BA88-23949F67E85A}" srcOrd="2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0C82E13-E84E-45F1-BCE2-AB429FA49B3B}" type="doc">
      <dgm:prSet loTypeId="urn:microsoft.com/office/officeart/2005/8/layout/default" loCatId="list" qsTypeId="urn:microsoft.com/office/officeart/2005/8/quickstyle/simple2" qsCatId="simple" csTypeId="urn:microsoft.com/office/officeart/2005/8/colors/colorful4" csCatId="colorful" phldr="1"/>
      <dgm:spPr/>
      <dgm:t>
        <a:bodyPr/>
        <a:lstStyle/>
        <a:p>
          <a:endParaRPr lang="en-US"/>
        </a:p>
      </dgm:t>
    </dgm:pt>
    <dgm:pt modelId="{FEB9EB77-2D5F-4766-BA53-B3763E5D50CD}">
      <dgm:prSet phldrT="[Text]" phldr="0"/>
      <dgm:spPr/>
      <dgm:t>
        <a:bodyPr/>
        <a:lstStyle/>
        <a:p>
          <a:pPr rtl="0"/>
          <a:r>
            <a:rPr lang="en-US">
              <a:latin typeface="Univers Condensed"/>
            </a:rPr>
            <a:t>English – Fox</a:t>
          </a:r>
          <a:endParaRPr lang="en-US"/>
        </a:p>
      </dgm:t>
    </dgm:pt>
    <dgm:pt modelId="{05CC8D03-335F-410D-BB2A-107C5251364A}" type="parTrans" cxnId="{E917E97C-20E8-4A08-90E6-2659B3DAF313}">
      <dgm:prSet/>
      <dgm:spPr/>
      <dgm:t>
        <a:bodyPr/>
        <a:lstStyle/>
        <a:p>
          <a:endParaRPr lang="en-US"/>
        </a:p>
      </dgm:t>
    </dgm:pt>
    <dgm:pt modelId="{6C66EC46-C99D-4887-A8BF-399734A33C83}" type="sibTrans" cxnId="{E917E97C-20E8-4A08-90E6-2659B3DAF313}">
      <dgm:prSet/>
      <dgm:spPr/>
      <dgm:t>
        <a:bodyPr/>
        <a:lstStyle/>
        <a:p>
          <a:endParaRPr lang="en-US"/>
        </a:p>
      </dgm:t>
    </dgm:pt>
    <dgm:pt modelId="{30799119-BAA7-49AB-976D-6CEC605B62CF}">
      <dgm:prSet phldr="0"/>
      <dgm:spPr/>
      <dgm:t>
        <a:bodyPr/>
        <a:lstStyle/>
        <a:p>
          <a:pPr rtl="0"/>
          <a:r>
            <a:rPr lang="en-US">
              <a:latin typeface="Univers Condensed"/>
            </a:rPr>
            <a:t>Science – States of Matter</a:t>
          </a:r>
        </a:p>
      </dgm:t>
    </dgm:pt>
    <dgm:pt modelId="{5241E50A-BC00-4BCB-8216-63D360C97B9F}" type="parTrans" cxnId="{752B7187-DBFF-4B27-92F2-B2F6AFEC7A5B}">
      <dgm:prSet/>
      <dgm:spPr/>
      <dgm:t>
        <a:bodyPr/>
        <a:lstStyle/>
        <a:p>
          <a:endParaRPr lang="en-US"/>
        </a:p>
      </dgm:t>
    </dgm:pt>
    <dgm:pt modelId="{C07E72BA-A1F4-444A-AE78-D6D518055B7E}" type="sibTrans" cxnId="{752B7187-DBFF-4B27-92F2-B2F6AFEC7A5B}">
      <dgm:prSet/>
      <dgm:spPr/>
      <dgm:t>
        <a:bodyPr/>
        <a:lstStyle/>
        <a:p>
          <a:endParaRPr lang="en-US"/>
        </a:p>
      </dgm:t>
    </dgm:pt>
    <dgm:pt modelId="{ED50CC57-EE9C-4699-9856-3A9FC80A6C5D}">
      <dgm:prSet phldr="0"/>
      <dgm:spPr/>
      <dgm:t>
        <a:bodyPr/>
        <a:lstStyle/>
        <a:p>
          <a:pPr rtl="0"/>
          <a:r>
            <a:rPr lang="en-US">
              <a:latin typeface="Univers Condensed"/>
            </a:rPr>
            <a:t>Geography – Mountains and Natural Disasters</a:t>
          </a:r>
        </a:p>
      </dgm:t>
    </dgm:pt>
    <dgm:pt modelId="{4B7D4BC9-7FB4-4182-99BD-A426C4DD5908}" type="parTrans" cxnId="{C81CC18E-3556-4D24-832A-6406CF3AAB54}">
      <dgm:prSet/>
      <dgm:spPr/>
      <dgm:t>
        <a:bodyPr/>
        <a:lstStyle/>
        <a:p>
          <a:endParaRPr lang="en-US"/>
        </a:p>
      </dgm:t>
    </dgm:pt>
    <dgm:pt modelId="{047FC565-F938-4685-BB6B-BA7D182D7C4A}" type="sibTrans" cxnId="{C81CC18E-3556-4D24-832A-6406CF3AAB54}">
      <dgm:prSet/>
      <dgm:spPr/>
      <dgm:t>
        <a:bodyPr/>
        <a:lstStyle/>
        <a:p>
          <a:endParaRPr lang="en-US"/>
        </a:p>
      </dgm:t>
    </dgm:pt>
    <dgm:pt modelId="{0AED21FA-4BCF-4E07-A772-55C4A720A1D1}">
      <dgm:prSet phldr="0"/>
      <dgm:spPr/>
      <dgm:t>
        <a:bodyPr/>
        <a:lstStyle/>
        <a:p>
          <a:pPr rtl="0"/>
          <a:r>
            <a:rPr lang="en-US">
              <a:latin typeface="Univers Condensed"/>
            </a:rPr>
            <a:t>Art – Printing</a:t>
          </a:r>
        </a:p>
      </dgm:t>
    </dgm:pt>
    <dgm:pt modelId="{E7E8EE3C-75EA-4AA7-B914-D8737809C527}" type="parTrans" cxnId="{FE2F7757-DC7D-4ED8-B0E5-320A5BA45D6B}">
      <dgm:prSet/>
      <dgm:spPr/>
      <dgm:t>
        <a:bodyPr/>
        <a:lstStyle/>
        <a:p>
          <a:endParaRPr lang="en-US"/>
        </a:p>
      </dgm:t>
    </dgm:pt>
    <dgm:pt modelId="{AE438957-3BC3-4B10-BA9C-CC91E24BB330}" type="sibTrans" cxnId="{FE2F7757-DC7D-4ED8-B0E5-320A5BA45D6B}">
      <dgm:prSet/>
      <dgm:spPr/>
      <dgm:t>
        <a:bodyPr/>
        <a:lstStyle/>
        <a:p>
          <a:endParaRPr lang="en-US"/>
        </a:p>
      </dgm:t>
    </dgm:pt>
    <dgm:pt modelId="{39A86B3D-C07F-4D53-8AFC-B18D46634941}">
      <dgm:prSet phldr="0"/>
      <dgm:spPr/>
      <dgm:t>
        <a:bodyPr/>
        <a:lstStyle/>
        <a:p>
          <a:pPr rtl="0"/>
          <a:r>
            <a:rPr lang="en-US">
              <a:latin typeface="Univers Condensed"/>
            </a:rPr>
            <a:t>DT – Pneumatics</a:t>
          </a:r>
          <a:endParaRPr lang="en-US"/>
        </a:p>
      </dgm:t>
    </dgm:pt>
    <dgm:pt modelId="{6468A507-0BFC-4068-A654-0287A8CD5489}" type="parTrans" cxnId="{5CC496B6-8204-459F-B5B3-951E83C310CC}">
      <dgm:prSet/>
      <dgm:spPr/>
      <dgm:t>
        <a:bodyPr/>
        <a:lstStyle/>
        <a:p>
          <a:endParaRPr lang="en-US"/>
        </a:p>
      </dgm:t>
    </dgm:pt>
    <dgm:pt modelId="{71DAD60B-5AC2-4751-8F82-890BCB9DA603}" type="sibTrans" cxnId="{5CC496B6-8204-459F-B5B3-951E83C310CC}">
      <dgm:prSet/>
      <dgm:spPr/>
      <dgm:t>
        <a:bodyPr/>
        <a:lstStyle/>
        <a:p>
          <a:endParaRPr lang="en-US"/>
        </a:p>
      </dgm:t>
    </dgm:pt>
    <dgm:pt modelId="{C2781E50-6AEE-4E50-B889-EEFD9E0BFA4D}">
      <dgm:prSet phldr="0"/>
      <dgm:spPr/>
      <dgm:t>
        <a:bodyPr/>
        <a:lstStyle/>
        <a:p>
          <a:pPr rtl="0"/>
          <a:r>
            <a:rPr lang="en-US">
              <a:latin typeface="Univers Condensed"/>
            </a:rPr>
            <a:t>RE – Prayer</a:t>
          </a:r>
        </a:p>
      </dgm:t>
    </dgm:pt>
    <dgm:pt modelId="{CF5CE538-D150-4490-8478-79C41D9EA95B}" type="parTrans" cxnId="{A0339E36-C08E-4224-A346-FB5985D45755}">
      <dgm:prSet/>
      <dgm:spPr/>
      <dgm:t>
        <a:bodyPr/>
        <a:lstStyle/>
        <a:p>
          <a:endParaRPr lang="en-US"/>
        </a:p>
      </dgm:t>
    </dgm:pt>
    <dgm:pt modelId="{5CBF1B26-9DE7-4BAA-8AFB-8A3D06CC2E5E}" type="sibTrans" cxnId="{A0339E36-C08E-4224-A346-FB5985D45755}">
      <dgm:prSet/>
      <dgm:spPr/>
      <dgm:t>
        <a:bodyPr/>
        <a:lstStyle/>
        <a:p>
          <a:endParaRPr lang="en-US"/>
        </a:p>
      </dgm:t>
    </dgm:pt>
    <dgm:pt modelId="{5961B19E-1A2D-4E16-8948-90345387801F}">
      <dgm:prSet phldr="0"/>
      <dgm:spPr/>
      <dgm:t>
        <a:bodyPr/>
        <a:lstStyle/>
        <a:p>
          <a:pPr rtl="0"/>
          <a:r>
            <a:rPr lang="en-US">
              <a:latin typeface="Univers Condensed"/>
            </a:rPr>
            <a:t>PE – Hockey and Athletics</a:t>
          </a:r>
          <a:endParaRPr lang="en-US"/>
        </a:p>
      </dgm:t>
    </dgm:pt>
    <dgm:pt modelId="{4DE88F7E-6656-4E14-82C2-0A40EBFC45EE}" type="parTrans" cxnId="{5EBAEB24-DB31-433F-910F-EBB41446CB11}">
      <dgm:prSet/>
      <dgm:spPr/>
      <dgm:t>
        <a:bodyPr/>
        <a:lstStyle/>
        <a:p>
          <a:endParaRPr lang="en-US"/>
        </a:p>
      </dgm:t>
    </dgm:pt>
    <dgm:pt modelId="{99097D15-ED14-4C44-8D4B-E761CA99667A}" type="sibTrans" cxnId="{5EBAEB24-DB31-433F-910F-EBB41446CB11}">
      <dgm:prSet/>
      <dgm:spPr/>
      <dgm:t>
        <a:bodyPr/>
        <a:lstStyle/>
        <a:p>
          <a:endParaRPr lang="en-US"/>
        </a:p>
      </dgm:t>
    </dgm:pt>
    <dgm:pt modelId="{EDEFCC0E-B668-4137-8FDE-49C4F59BAE2E}">
      <dgm:prSet phldr="0"/>
      <dgm:spPr/>
      <dgm:t>
        <a:bodyPr/>
        <a:lstStyle/>
        <a:p>
          <a:pPr rtl="0"/>
          <a:r>
            <a:rPr lang="en-US">
              <a:latin typeface="Univers Condensed"/>
            </a:rPr>
            <a:t>French </a:t>
          </a:r>
        </a:p>
      </dgm:t>
    </dgm:pt>
    <dgm:pt modelId="{D77A9AB2-F8D7-4869-9FDC-E1A9A6F597CA}" type="parTrans" cxnId="{F289AD38-A0F9-47F4-932C-B07663D93A9B}">
      <dgm:prSet/>
      <dgm:spPr/>
      <dgm:t>
        <a:bodyPr/>
        <a:lstStyle/>
        <a:p>
          <a:endParaRPr lang="en-US"/>
        </a:p>
      </dgm:t>
    </dgm:pt>
    <dgm:pt modelId="{76A31F88-0E0D-49D8-805D-401F2B93D59E}" type="sibTrans" cxnId="{F289AD38-A0F9-47F4-932C-B07663D93A9B}">
      <dgm:prSet/>
      <dgm:spPr/>
      <dgm:t>
        <a:bodyPr/>
        <a:lstStyle/>
        <a:p>
          <a:endParaRPr lang="en-US"/>
        </a:p>
      </dgm:t>
    </dgm:pt>
    <dgm:pt modelId="{41339C93-96AD-4A6A-A4EC-4C9D30E05CD9}">
      <dgm:prSet phldr="0"/>
      <dgm:spPr/>
      <dgm:t>
        <a:bodyPr/>
        <a:lstStyle/>
        <a:p>
          <a:pPr rtl="0"/>
          <a:r>
            <a:rPr lang="en-US">
              <a:latin typeface="Univers Condensed"/>
            </a:rPr>
            <a:t>Music – The Beatles</a:t>
          </a:r>
        </a:p>
      </dgm:t>
    </dgm:pt>
    <dgm:pt modelId="{90EBE8C8-5B33-40EB-94BA-A1DB38372D96}" type="parTrans" cxnId="{C8F7BAF6-DE86-4FFF-955B-C1CD6A228482}">
      <dgm:prSet/>
      <dgm:spPr/>
      <dgm:t>
        <a:bodyPr/>
        <a:lstStyle/>
        <a:p>
          <a:endParaRPr lang="en-US"/>
        </a:p>
      </dgm:t>
    </dgm:pt>
    <dgm:pt modelId="{600D9898-ED48-406E-A357-250A1C50F4AD}" type="sibTrans" cxnId="{C8F7BAF6-DE86-4FFF-955B-C1CD6A228482}">
      <dgm:prSet/>
      <dgm:spPr/>
      <dgm:t>
        <a:bodyPr/>
        <a:lstStyle/>
        <a:p>
          <a:endParaRPr lang="en-US"/>
        </a:p>
      </dgm:t>
    </dgm:pt>
    <dgm:pt modelId="{71B2D554-1319-4B54-BC16-659679D33F5B}">
      <dgm:prSet phldr="0"/>
      <dgm:spPr/>
      <dgm:t>
        <a:bodyPr/>
        <a:lstStyle/>
        <a:p>
          <a:pPr rtl="0"/>
          <a:r>
            <a:rPr lang="en-US">
              <a:latin typeface="Univers Condensed"/>
            </a:rPr>
            <a:t>Computing – Comic Life</a:t>
          </a:r>
          <a:endParaRPr lang="en-US"/>
        </a:p>
      </dgm:t>
    </dgm:pt>
    <dgm:pt modelId="{00F99846-5A6A-4AFC-AEA7-89F42FCE643F}" type="parTrans" cxnId="{355A4359-3E0E-4001-8860-1E24AD3DA2C5}">
      <dgm:prSet/>
      <dgm:spPr/>
      <dgm:t>
        <a:bodyPr/>
        <a:lstStyle/>
        <a:p>
          <a:endParaRPr lang="en-US"/>
        </a:p>
      </dgm:t>
    </dgm:pt>
    <dgm:pt modelId="{47A70A5D-088F-4F89-9CB8-AF9A4521CB3B}" type="sibTrans" cxnId="{355A4359-3E0E-4001-8860-1E24AD3DA2C5}">
      <dgm:prSet/>
      <dgm:spPr/>
      <dgm:t>
        <a:bodyPr/>
        <a:lstStyle/>
        <a:p>
          <a:endParaRPr lang="en-US"/>
        </a:p>
      </dgm:t>
    </dgm:pt>
    <dgm:pt modelId="{86DBE646-4FAC-4767-AC9C-661B3AED05DE}">
      <dgm:prSet phldrT="[Text]" phldr="0"/>
      <dgm:spPr/>
      <dgm:t>
        <a:bodyPr/>
        <a:lstStyle/>
        <a:p>
          <a:pPr rtl="0"/>
          <a:r>
            <a:rPr lang="en-US" err="1">
              <a:latin typeface="Univers Condensed"/>
            </a:rPr>
            <a:t>Maths</a:t>
          </a:r>
          <a:endParaRPr lang="en-US"/>
        </a:p>
      </dgm:t>
    </dgm:pt>
    <dgm:pt modelId="{A03F5A28-FC1B-4A97-9BF6-80330B04329B}" type="parTrans" cxnId="{B76C6745-6036-4DB2-B2E7-322EFFF220AE}">
      <dgm:prSet/>
      <dgm:spPr/>
      <dgm:t>
        <a:bodyPr/>
        <a:lstStyle/>
        <a:p>
          <a:endParaRPr lang="en-US"/>
        </a:p>
      </dgm:t>
    </dgm:pt>
    <dgm:pt modelId="{8F2A06DD-D289-49CA-9B4C-E7CE892B891A}" type="sibTrans" cxnId="{B76C6745-6036-4DB2-B2E7-322EFFF220AE}">
      <dgm:prSet/>
      <dgm:spPr/>
      <dgm:t>
        <a:bodyPr/>
        <a:lstStyle/>
        <a:p>
          <a:endParaRPr lang="en-US"/>
        </a:p>
      </dgm:t>
    </dgm:pt>
    <dgm:pt modelId="{EB1AF190-2F3B-40BC-AFD7-0B239EADD77D}" type="pres">
      <dgm:prSet presAssocID="{50C82E13-E84E-45F1-BCE2-AB429FA49B3B}" presName="diagram" presStyleCnt="0">
        <dgm:presLayoutVars>
          <dgm:dir/>
          <dgm:resizeHandles val="exact"/>
        </dgm:presLayoutVars>
      </dgm:prSet>
      <dgm:spPr/>
    </dgm:pt>
    <dgm:pt modelId="{041B8768-294A-48A3-9345-446A5AC5FF65}" type="pres">
      <dgm:prSet presAssocID="{FEB9EB77-2D5F-4766-BA53-B3763E5D50CD}" presName="node" presStyleLbl="node1" presStyleIdx="0" presStyleCnt="11">
        <dgm:presLayoutVars>
          <dgm:bulletEnabled val="1"/>
        </dgm:presLayoutVars>
      </dgm:prSet>
      <dgm:spPr/>
    </dgm:pt>
    <dgm:pt modelId="{A0237783-38E5-47D2-A6C3-400CF87284AE}" type="pres">
      <dgm:prSet presAssocID="{6C66EC46-C99D-4887-A8BF-399734A33C83}" presName="sibTrans" presStyleCnt="0"/>
      <dgm:spPr/>
    </dgm:pt>
    <dgm:pt modelId="{A045F2AD-C42B-4FDC-B44C-798B5CF730AE}" type="pres">
      <dgm:prSet presAssocID="{86DBE646-4FAC-4767-AC9C-661B3AED05DE}" presName="node" presStyleLbl="node1" presStyleIdx="1" presStyleCnt="11">
        <dgm:presLayoutVars>
          <dgm:bulletEnabled val="1"/>
        </dgm:presLayoutVars>
      </dgm:prSet>
      <dgm:spPr/>
    </dgm:pt>
    <dgm:pt modelId="{AC660E0C-B4D9-4361-8760-718F4C08291C}" type="pres">
      <dgm:prSet presAssocID="{8F2A06DD-D289-49CA-9B4C-E7CE892B891A}" presName="sibTrans" presStyleCnt="0"/>
      <dgm:spPr/>
    </dgm:pt>
    <dgm:pt modelId="{22D915F7-CD0B-48D5-A3B7-E7D8B36B0B46}" type="pres">
      <dgm:prSet presAssocID="{30799119-BAA7-49AB-976D-6CEC605B62CF}" presName="node" presStyleLbl="node1" presStyleIdx="2" presStyleCnt="11">
        <dgm:presLayoutVars>
          <dgm:bulletEnabled val="1"/>
        </dgm:presLayoutVars>
      </dgm:prSet>
      <dgm:spPr/>
    </dgm:pt>
    <dgm:pt modelId="{B7DF44F5-EBD6-4389-83E6-21D4B81C0EC0}" type="pres">
      <dgm:prSet presAssocID="{C07E72BA-A1F4-444A-AE78-D6D518055B7E}" presName="sibTrans" presStyleCnt="0"/>
      <dgm:spPr/>
    </dgm:pt>
    <dgm:pt modelId="{128B88C6-367D-4E4D-9734-112F4FB61F55}" type="pres">
      <dgm:prSet presAssocID="{ED50CC57-EE9C-4699-9856-3A9FC80A6C5D}" presName="node" presStyleLbl="node1" presStyleIdx="3" presStyleCnt="11">
        <dgm:presLayoutVars>
          <dgm:bulletEnabled val="1"/>
        </dgm:presLayoutVars>
      </dgm:prSet>
      <dgm:spPr/>
    </dgm:pt>
    <dgm:pt modelId="{3713226C-F610-41EB-9D4E-D42ACD41AE1B}" type="pres">
      <dgm:prSet presAssocID="{047FC565-F938-4685-BB6B-BA7D182D7C4A}" presName="sibTrans" presStyleCnt="0"/>
      <dgm:spPr/>
    </dgm:pt>
    <dgm:pt modelId="{1C0F42A2-AC7B-4E1D-83D3-087ABE3FAC27}" type="pres">
      <dgm:prSet presAssocID="{71B2D554-1319-4B54-BC16-659679D33F5B}" presName="node" presStyleLbl="node1" presStyleIdx="4" presStyleCnt="11">
        <dgm:presLayoutVars>
          <dgm:bulletEnabled val="1"/>
        </dgm:presLayoutVars>
      </dgm:prSet>
      <dgm:spPr/>
    </dgm:pt>
    <dgm:pt modelId="{8E249DE4-E12A-4BE8-96A7-D079C2C198AA}" type="pres">
      <dgm:prSet presAssocID="{47A70A5D-088F-4F89-9CB8-AF9A4521CB3B}" presName="sibTrans" presStyleCnt="0"/>
      <dgm:spPr/>
    </dgm:pt>
    <dgm:pt modelId="{E7EDAB8B-9A6D-45E1-AB5C-ABF712916728}" type="pres">
      <dgm:prSet presAssocID="{0AED21FA-4BCF-4E07-A772-55C4A720A1D1}" presName="node" presStyleLbl="node1" presStyleIdx="5" presStyleCnt="11">
        <dgm:presLayoutVars>
          <dgm:bulletEnabled val="1"/>
        </dgm:presLayoutVars>
      </dgm:prSet>
      <dgm:spPr/>
    </dgm:pt>
    <dgm:pt modelId="{F1961CD5-15B0-40D1-B20C-A1EA16899624}" type="pres">
      <dgm:prSet presAssocID="{AE438957-3BC3-4B10-BA9C-CC91E24BB330}" presName="sibTrans" presStyleCnt="0"/>
      <dgm:spPr/>
    </dgm:pt>
    <dgm:pt modelId="{5630B9B5-CF89-4C9C-B88A-8D4EC98AE6AD}" type="pres">
      <dgm:prSet presAssocID="{39A86B3D-C07F-4D53-8AFC-B18D46634941}" presName="node" presStyleLbl="node1" presStyleIdx="6" presStyleCnt="11">
        <dgm:presLayoutVars>
          <dgm:bulletEnabled val="1"/>
        </dgm:presLayoutVars>
      </dgm:prSet>
      <dgm:spPr/>
    </dgm:pt>
    <dgm:pt modelId="{1BCFF8FD-2A99-4F76-A074-44ED0EF40203}" type="pres">
      <dgm:prSet presAssocID="{71DAD60B-5AC2-4751-8F82-890BCB9DA603}" presName="sibTrans" presStyleCnt="0"/>
      <dgm:spPr/>
    </dgm:pt>
    <dgm:pt modelId="{ED0FEB68-1823-4CC5-8AEB-D4BFAA033D6B}" type="pres">
      <dgm:prSet presAssocID="{C2781E50-6AEE-4E50-B889-EEFD9E0BFA4D}" presName="node" presStyleLbl="node1" presStyleIdx="7" presStyleCnt="11">
        <dgm:presLayoutVars>
          <dgm:bulletEnabled val="1"/>
        </dgm:presLayoutVars>
      </dgm:prSet>
      <dgm:spPr/>
    </dgm:pt>
    <dgm:pt modelId="{E92EA1E8-E55C-43C1-ABFD-7A85F033B0E1}" type="pres">
      <dgm:prSet presAssocID="{5CBF1B26-9DE7-4BAA-8AFB-8A3D06CC2E5E}" presName="sibTrans" presStyleCnt="0"/>
      <dgm:spPr/>
    </dgm:pt>
    <dgm:pt modelId="{5C424605-7668-4AD7-8642-96C7F399A6AB}" type="pres">
      <dgm:prSet presAssocID="{5961B19E-1A2D-4E16-8948-90345387801F}" presName="node" presStyleLbl="node1" presStyleIdx="8" presStyleCnt="11">
        <dgm:presLayoutVars>
          <dgm:bulletEnabled val="1"/>
        </dgm:presLayoutVars>
      </dgm:prSet>
      <dgm:spPr/>
    </dgm:pt>
    <dgm:pt modelId="{F52BFE45-B7FE-40D8-A39F-5D53E96E0E60}" type="pres">
      <dgm:prSet presAssocID="{99097D15-ED14-4C44-8D4B-E761CA99667A}" presName="sibTrans" presStyleCnt="0"/>
      <dgm:spPr/>
    </dgm:pt>
    <dgm:pt modelId="{335EEF3C-771E-4A48-8C19-CF85BC366823}" type="pres">
      <dgm:prSet presAssocID="{EDEFCC0E-B668-4137-8FDE-49C4F59BAE2E}" presName="node" presStyleLbl="node1" presStyleIdx="9" presStyleCnt="11">
        <dgm:presLayoutVars>
          <dgm:bulletEnabled val="1"/>
        </dgm:presLayoutVars>
      </dgm:prSet>
      <dgm:spPr/>
    </dgm:pt>
    <dgm:pt modelId="{CD0E7A7E-38D9-49CB-AB12-6017ED668659}" type="pres">
      <dgm:prSet presAssocID="{76A31F88-0E0D-49D8-805D-401F2B93D59E}" presName="sibTrans" presStyleCnt="0"/>
      <dgm:spPr/>
    </dgm:pt>
    <dgm:pt modelId="{FA345CCC-3EAC-4FB0-92F7-0BC49A4B94DE}" type="pres">
      <dgm:prSet presAssocID="{41339C93-96AD-4A6A-A4EC-4C9D30E05CD9}" presName="node" presStyleLbl="node1" presStyleIdx="10" presStyleCnt="11">
        <dgm:presLayoutVars>
          <dgm:bulletEnabled val="1"/>
        </dgm:presLayoutVars>
      </dgm:prSet>
      <dgm:spPr/>
    </dgm:pt>
  </dgm:ptLst>
  <dgm:cxnLst>
    <dgm:cxn modelId="{0461271A-EECA-484B-8217-24959151B20F}" type="presOf" srcId="{50C82E13-E84E-45F1-BCE2-AB429FA49B3B}" destId="{EB1AF190-2F3B-40BC-AFD7-0B239EADD77D}" srcOrd="0" destOrd="0" presId="urn:microsoft.com/office/officeart/2005/8/layout/default"/>
    <dgm:cxn modelId="{5EBAEB24-DB31-433F-910F-EBB41446CB11}" srcId="{50C82E13-E84E-45F1-BCE2-AB429FA49B3B}" destId="{5961B19E-1A2D-4E16-8948-90345387801F}" srcOrd="8" destOrd="0" parTransId="{4DE88F7E-6656-4E14-82C2-0A40EBFC45EE}" sibTransId="{99097D15-ED14-4C44-8D4B-E761CA99667A}"/>
    <dgm:cxn modelId="{A0339E36-C08E-4224-A346-FB5985D45755}" srcId="{50C82E13-E84E-45F1-BCE2-AB429FA49B3B}" destId="{C2781E50-6AEE-4E50-B889-EEFD9E0BFA4D}" srcOrd="7" destOrd="0" parTransId="{CF5CE538-D150-4490-8478-79C41D9EA95B}" sibTransId="{5CBF1B26-9DE7-4BAA-8AFB-8A3D06CC2E5E}"/>
    <dgm:cxn modelId="{F289AD38-A0F9-47F4-932C-B07663D93A9B}" srcId="{50C82E13-E84E-45F1-BCE2-AB429FA49B3B}" destId="{EDEFCC0E-B668-4137-8FDE-49C4F59BAE2E}" srcOrd="9" destOrd="0" parTransId="{D77A9AB2-F8D7-4869-9FDC-E1A9A6F597CA}" sibTransId="{76A31F88-0E0D-49D8-805D-401F2B93D59E}"/>
    <dgm:cxn modelId="{A8DB813F-BA5F-41DE-A25B-92686063F4C5}" type="presOf" srcId="{ED50CC57-EE9C-4699-9856-3A9FC80A6C5D}" destId="{128B88C6-367D-4E4D-9734-112F4FB61F55}" srcOrd="0" destOrd="0" presId="urn:microsoft.com/office/officeart/2005/8/layout/default"/>
    <dgm:cxn modelId="{0E15F95B-2947-4F81-84E6-5614E03BA210}" type="presOf" srcId="{86DBE646-4FAC-4767-AC9C-661B3AED05DE}" destId="{A045F2AD-C42B-4FDC-B44C-798B5CF730AE}" srcOrd="0" destOrd="0" presId="urn:microsoft.com/office/officeart/2005/8/layout/default"/>
    <dgm:cxn modelId="{B76C6745-6036-4DB2-B2E7-322EFFF220AE}" srcId="{50C82E13-E84E-45F1-BCE2-AB429FA49B3B}" destId="{86DBE646-4FAC-4767-AC9C-661B3AED05DE}" srcOrd="1" destOrd="0" parTransId="{A03F5A28-FC1B-4A97-9BF6-80330B04329B}" sibTransId="{8F2A06DD-D289-49CA-9B4C-E7CE892B891A}"/>
    <dgm:cxn modelId="{A63F206F-AF15-4F8A-814A-81E2FBE2542B}" type="presOf" srcId="{39A86B3D-C07F-4D53-8AFC-B18D46634941}" destId="{5630B9B5-CF89-4C9C-B88A-8D4EC98AE6AD}" srcOrd="0" destOrd="0" presId="urn:microsoft.com/office/officeart/2005/8/layout/default"/>
    <dgm:cxn modelId="{A4085B72-26BF-47B4-B8D1-C90FC6AF1C9E}" type="presOf" srcId="{41339C93-96AD-4A6A-A4EC-4C9D30E05CD9}" destId="{FA345CCC-3EAC-4FB0-92F7-0BC49A4B94DE}" srcOrd="0" destOrd="0" presId="urn:microsoft.com/office/officeart/2005/8/layout/default"/>
    <dgm:cxn modelId="{948A6E52-48AE-4550-AC13-8D6E241293D6}" type="presOf" srcId="{FEB9EB77-2D5F-4766-BA53-B3763E5D50CD}" destId="{041B8768-294A-48A3-9345-446A5AC5FF65}" srcOrd="0" destOrd="0" presId="urn:microsoft.com/office/officeart/2005/8/layout/default"/>
    <dgm:cxn modelId="{FE2F7757-DC7D-4ED8-B0E5-320A5BA45D6B}" srcId="{50C82E13-E84E-45F1-BCE2-AB429FA49B3B}" destId="{0AED21FA-4BCF-4E07-A772-55C4A720A1D1}" srcOrd="5" destOrd="0" parTransId="{E7E8EE3C-75EA-4AA7-B914-D8737809C527}" sibTransId="{AE438957-3BC3-4B10-BA9C-CC91E24BB330}"/>
    <dgm:cxn modelId="{355A4359-3E0E-4001-8860-1E24AD3DA2C5}" srcId="{50C82E13-E84E-45F1-BCE2-AB429FA49B3B}" destId="{71B2D554-1319-4B54-BC16-659679D33F5B}" srcOrd="4" destOrd="0" parTransId="{00F99846-5A6A-4AFC-AEA7-89F42FCE643F}" sibTransId="{47A70A5D-088F-4F89-9CB8-AF9A4521CB3B}"/>
    <dgm:cxn modelId="{E917E97C-20E8-4A08-90E6-2659B3DAF313}" srcId="{50C82E13-E84E-45F1-BCE2-AB429FA49B3B}" destId="{FEB9EB77-2D5F-4766-BA53-B3763E5D50CD}" srcOrd="0" destOrd="0" parTransId="{05CC8D03-335F-410D-BB2A-107C5251364A}" sibTransId="{6C66EC46-C99D-4887-A8BF-399734A33C83}"/>
    <dgm:cxn modelId="{752B7187-DBFF-4B27-92F2-B2F6AFEC7A5B}" srcId="{50C82E13-E84E-45F1-BCE2-AB429FA49B3B}" destId="{30799119-BAA7-49AB-976D-6CEC605B62CF}" srcOrd="2" destOrd="0" parTransId="{5241E50A-BC00-4BCB-8216-63D360C97B9F}" sibTransId="{C07E72BA-A1F4-444A-AE78-D6D518055B7E}"/>
    <dgm:cxn modelId="{83EAA18A-8494-4988-B972-B2BE1FA2A337}" type="presOf" srcId="{5961B19E-1A2D-4E16-8948-90345387801F}" destId="{5C424605-7668-4AD7-8642-96C7F399A6AB}" srcOrd="0" destOrd="0" presId="urn:microsoft.com/office/officeart/2005/8/layout/default"/>
    <dgm:cxn modelId="{C81CC18E-3556-4D24-832A-6406CF3AAB54}" srcId="{50C82E13-E84E-45F1-BCE2-AB429FA49B3B}" destId="{ED50CC57-EE9C-4699-9856-3A9FC80A6C5D}" srcOrd="3" destOrd="0" parTransId="{4B7D4BC9-7FB4-4182-99BD-A426C4DD5908}" sibTransId="{047FC565-F938-4685-BB6B-BA7D182D7C4A}"/>
    <dgm:cxn modelId="{1FBA31A9-939E-4D81-B023-BAFF89141D00}" type="presOf" srcId="{0AED21FA-4BCF-4E07-A772-55C4A720A1D1}" destId="{E7EDAB8B-9A6D-45E1-AB5C-ABF712916728}" srcOrd="0" destOrd="0" presId="urn:microsoft.com/office/officeart/2005/8/layout/default"/>
    <dgm:cxn modelId="{5CC496B6-8204-459F-B5B3-951E83C310CC}" srcId="{50C82E13-E84E-45F1-BCE2-AB429FA49B3B}" destId="{39A86B3D-C07F-4D53-8AFC-B18D46634941}" srcOrd="6" destOrd="0" parTransId="{6468A507-0BFC-4068-A654-0287A8CD5489}" sibTransId="{71DAD60B-5AC2-4751-8F82-890BCB9DA603}"/>
    <dgm:cxn modelId="{A7CCAEC4-FED0-454E-9D06-4608BC35EB18}" type="presOf" srcId="{71B2D554-1319-4B54-BC16-659679D33F5B}" destId="{1C0F42A2-AC7B-4E1D-83D3-087ABE3FAC27}" srcOrd="0" destOrd="0" presId="urn:microsoft.com/office/officeart/2005/8/layout/default"/>
    <dgm:cxn modelId="{5C857BCC-904E-4E49-9AB4-1B84E78E29D0}" type="presOf" srcId="{30799119-BAA7-49AB-976D-6CEC605B62CF}" destId="{22D915F7-CD0B-48D5-A3B7-E7D8B36B0B46}" srcOrd="0" destOrd="0" presId="urn:microsoft.com/office/officeart/2005/8/layout/default"/>
    <dgm:cxn modelId="{E776DED1-0483-4252-947B-19A58C3EC78A}" type="presOf" srcId="{C2781E50-6AEE-4E50-B889-EEFD9E0BFA4D}" destId="{ED0FEB68-1823-4CC5-8AEB-D4BFAA033D6B}" srcOrd="0" destOrd="0" presId="urn:microsoft.com/office/officeart/2005/8/layout/default"/>
    <dgm:cxn modelId="{669142F4-3213-4AF7-90C3-AD618314F504}" type="presOf" srcId="{EDEFCC0E-B668-4137-8FDE-49C4F59BAE2E}" destId="{335EEF3C-771E-4A48-8C19-CF85BC366823}" srcOrd="0" destOrd="0" presId="urn:microsoft.com/office/officeart/2005/8/layout/default"/>
    <dgm:cxn modelId="{C8F7BAF6-DE86-4FFF-955B-C1CD6A228482}" srcId="{50C82E13-E84E-45F1-BCE2-AB429FA49B3B}" destId="{41339C93-96AD-4A6A-A4EC-4C9D30E05CD9}" srcOrd="10" destOrd="0" parTransId="{90EBE8C8-5B33-40EB-94BA-A1DB38372D96}" sibTransId="{600D9898-ED48-406E-A357-250A1C50F4AD}"/>
    <dgm:cxn modelId="{FA660BD9-1C8E-4C31-978C-7305F2AF4633}" type="presParOf" srcId="{EB1AF190-2F3B-40BC-AFD7-0B239EADD77D}" destId="{041B8768-294A-48A3-9345-446A5AC5FF65}" srcOrd="0" destOrd="0" presId="urn:microsoft.com/office/officeart/2005/8/layout/default"/>
    <dgm:cxn modelId="{DA8D252C-24D5-4294-8B28-AB39E19E1BD4}" type="presParOf" srcId="{EB1AF190-2F3B-40BC-AFD7-0B239EADD77D}" destId="{A0237783-38E5-47D2-A6C3-400CF87284AE}" srcOrd="1" destOrd="0" presId="urn:microsoft.com/office/officeart/2005/8/layout/default"/>
    <dgm:cxn modelId="{897CAD5B-EB8D-4021-BE83-3806B302EF92}" type="presParOf" srcId="{EB1AF190-2F3B-40BC-AFD7-0B239EADD77D}" destId="{A045F2AD-C42B-4FDC-B44C-798B5CF730AE}" srcOrd="2" destOrd="0" presId="urn:microsoft.com/office/officeart/2005/8/layout/default"/>
    <dgm:cxn modelId="{739B4167-2661-4EBC-AD6E-6DB74BE1EB31}" type="presParOf" srcId="{EB1AF190-2F3B-40BC-AFD7-0B239EADD77D}" destId="{AC660E0C-B4D9-4361-8760-718F4C08291C}" srcOrd="3" destOrd="0" presId="urn:microsoft.com/office/officeart/2005/8/layout/default"/>
    <dgm:cxn modelId="{A76AA1B9-A356-4C3E-812C-7F51822D0B68}" type="presParOf" srcId="{EB1AF190-2F3B-40BC-AFD7-0B239EADD77D}" destId="{22D915F7-CD0B-48D5-A3B7-E7D8B36B0B46}" srcOrd="4" destOrd="0" presId="urn:microsoft.com/office/officeart/2005/8/layout/default"/>
    <dgm:cxn modelId="{46EE4D2D-2724-4F60-BA17-659D44B9F969}" type="presParOf" srcId="{EB1AF190-2F3B-40BC-AFD7-0B239EADD77D}" destId="{B7DF44F5-EBD6-4389-83E6-21D4B81C0EC0}" srcOrd="5" destOrd="0" presId="urn:microsoft.com/office/officeart/2005/8/layout/default"/>
    <dgm:cxn modelId="{AF79912F-3FB9-48BA-9C6D-82663F1087CD}" type="presParOf" srcId="{EB1AF190-2F3B-40BC-AFD7-0B239EADD77D}" destId="{128B88C6-367D-4E4D-9734-112F4FB61F55}" srcOrd="6" destOrd="0" presId="urn:microsoft.com/office/officeart/2005/8/layout/default"/>
    <dgm:cxn modelId="{58513408-D684-49D4-9C98-CD537B188DE2}" type="presParOf" srcId="{EB1AF190-2F3B-40BC-AFD7-0B239EADD77D}" destId="{3713226C-F610-41EB-9D4E-D42ACD41AE1B}" srcOrd="7" destOrd="0" presId="urn:microsoft.com/office/officeart/2005/8/layout/default"/>
    <dgm:cxn modelId="{4F7C4822-BD04-4319-8137-C09E27D628D7}" type="presParOf" srcId="{EB1AF190-2F3B-40BC-AFD7-0B239EADD77D}" destId="{1C0F42A2-AC7B-4E1D-83D3-087ABE3FAC27}" srcOrd="8" destOrd="0" presId="urn:microsoft.com/office/officeart/2005/8/layout/default"/>
    <dgm:cxn modelId="{0ADF702C-9672-45CE-97AF-33C1BBD587EB}" type="presParOf" srcId="{EB1AF190-2F3B-40BC-AFD7-0B239EADD77D}" destId="{8E249DE4-E12A-4BE8-96A7-D079C2C198AA}" srcOrd="9" destOrd="0" presId="urn:microsoft.com/office/officeart/2005/8/layout/default"/>
    <dgm:cxn modelId="{31D99CCC-7266-4267-A79B-D2176F41F8AC}" type="presParOf" srcId="{EB1AF190-2F3B-40BC-AFD7-0B239EADD77D}" destId="{E7EDAB8B-9A6D-45E1-AB5C-ABF712916728}" srcOrd="10" destOrd="0" presId="urn:microsoft.com/office/officeart/2005/8/layout/default"/>
    <dgm:cxn modelId="{750761F6-1E57-48C4-B70F-074B705FD23D}" type="presParOf" srcId="{EB1AF190-2F3B-40BC-AFD7-0B239EADD77D}" destId="{F1961CD5-15B0-40D1-B20C-A1EA16899624}" srcOrd="11" destOrd="0" presId="urn:microsoft.com/office/officeart/2005/8/layout/default"/>
    <dgm:cxn modelId="{E18F83E0-F39D-4AF0-B538-A98B8249B1E7}" type="presParOf" srcId="{EB1AF190-2F3B-40BC-AFD7-0B239EADD77D}" destId="{5630B9B5-CF89-4C9C-B88A-8D4EC98AE6AD}" srcOrd="12" destOrd="0" presId="urn:microsoft.com/office/officeart/2005/8/layout/default"/>
    <dgm:cxn modelId="{55BF7DD5-672C-4E73-A347-BA577C799911}" type="presParOf" srcId="{EB1AF190-2F3B-40BC-AFD7-0B239EADD77D}" destId="{1BCFF8FD-2A99-4F76-A074-44ED0EF40203}" srcOrd="13" destOrd="0" presId="urn:microsoft.com/office/officeart/2005/8/layout/default"/>
    <dgm:cxn modelId="{8FEBF588-5E55-4C5D-9E18-FC95FE1725D2}" type="presParOf" srcId="{EB1AF190-2F3B-40BC-AFD7-0B239EADD77D}" destId="{ED0FEB68-1823-4CC5-8AEB-D4BFAA033D6B}" srcOrd="14" destOrd="0" presId="urn:microsoft.com/office/officeart/2005/8/layout/default"/>
    <dgm:cxn modelId="{27775E15-95F8-42A4-A784-34CC45C74E38}" type="presParOf" srcId="{EB1AF190-2F3B-40BC-AFD7-0B239EADD77D}" destId="{E92EA1E8-E55C-43C1-ABFD-7A85F033B0E1}" srcOrd="15" destOrd="0" presId="urn:microsoft.com/office/officeart/2005/8/layout/default"/>
    <dgm:cxn modelId="{F8348CFA-8E0D-41D4-AF89-686E1510A7EE}" type="presParOf" srcId="{EB1AF190-2F3B-40BC-AFD7-0B239EADD77D}" destId="{5C424605-7668-4AD7-8642-96C7F399A6AB}" srcOrd="16" destOrd="0" presId="urn:microsoft.com/office/officeart/2005/8/layout/default"/>
    <dgm:cxn modelId="{CC889C21-9106-4A69-875F-4E1647ACA8B9}" type="presParOf" srcId="{EB1AF190-2F3B-40BC-AFD7-0B239EADD77D}" destId="{F52BFE45-B7FE-40D8-A39F-5D53E96E0E60}" srcOrd="17" destOrd="0" presId="urn:microsoft.com/office/officeart/2005/8/layout/default"/>
    <dgm:cxn modelId="{BB153B90-D686-4AAB-B3D9-A4019A24AB08}" type="presParOf" srcId="{EB1AF190-2F3B-40BC-AFD7-0B239EADD77D}" destId="{335EEF3C-771E-4A48-8C19-CF85BC366823}" srcOrd="18" destOrd="0" presId="urn:microsoft.com/office/officeart/2005/8/layout/default"/>
    <dgm:cxn modelId="{91FC8E52-837F-41A1-BE79-88385641EE15}" type="presParOf" srcId="{EB1AF190-2F3B-40BC-AFD7-0B239EADD77D}" destId="{CD0E7A7E-38D9-49CB-AB12-6017ED668659}" srcOrd="19" destOrd="0" presId="urn:microsoft.com/office/officeart/2005/8/layout/default"/>
    <dgm:cxn modelId="{36429E78-EBCC-4D53-8F10-448F27F4ADBB}" type="presParOf" srcId="{EB1AF190-2F3B-40BC-AFD7-0B239EADD77D}" destId="{FA345CCC-3EAC-4FB0-92F7-0BC49A4B94DE}" srcOrd="2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0C82E13-E84E-45F1-BCE2-AB429FA49B3B}" type="doc">
      <dgm:prSet loTypeId="urn:microsoft.com/office/officeart/2005/8/layout/default" loCatId="list" qsTypeId="urn:microsoft.com/office/officeart/2005/8/quickstyle/simple4" qsCatId="simple" csTypeId="urn:microsoft.com/office/officeart/2005/8/colors/colorful4" csCatId="colorful" phldr="1"/>
      <dgm:spPr/>
      <dgm:t>
        <a:bodyPr/>
        <a:lstStyle/>
        <a:p>
          <a:endParaRPr lang="en-US"/>
        </a:p>
      </dgm:t>
    </dgm:pt>
    <dgm:pt modelId="{FEB9EB77-2D5F-4766-BA53-B3763E5D50CD}">
      <dgm:prSet phldrT="[Text]" phldr="0"/>
      <dgm:spPr/>
      <dgm:t>
        <a:bodyPr/>
        <a:lstStyle/>
        <a:p>
          <a:pPr rtl="0"/>
          <a:r>
            <a:rPr lang="en-US">
              <a:latin typeface="Univers Condensed"/>
            </a:rPr>
            <a:t>English – James and the Giant Peach</a:t>
          </a:r>
          <a:endParaRPr lang="en-US"/>
        </a:p>
      </dgm:t>
    </dgm:pt>
    <dgm:pt modelId="{05CC8D03-335F-410D-BB2A-107C5251364A}" type="parTrans" cxnId="{E917E97C-20E8-4A08-90E6-2659B3DAF313}">
      <dgm:prSet/>
      <dgm:spPr/>
      <dgm:t>
        <a:bodyPr/>
        <a:lstStyle/>
        <a:p>
          <a:endParaRPr lang="en-US"/>
        </a:p>
      </dgm:t>
    </dgm:pt>
    <dgm:pt modelId="{6C66EC46-C99D-4887-A8BF-399734A33C83}" type="sibTrans" cxnId="{E917E97C-20E8-4A08-90E6-2659B3DAF313}">
      <dgm:prSet/>
      <dgm:spPr/>
      <dgm:t>
        <a:bodyPr/>
        <a:lstStyle/>
        <a:p>
          <a:endParaRPr lang="en-US"/>
        </a:p>
      </dgm:t>
    </dgm:pt>
    <dgm:pt modelId="{30799119-BAA7-49AB-976D-6CEC605B62CF}">
      <dgm:prSet phldr="0"/>
      <dgm:spPr/>
      <dgm:t>
        <a:bodyPr/>
        <a:lstStyle/>
        <a:p>
          <a:pPr rtl="0"/>
          <a:r>
            <a:rPr lang="en-US">
              <a:latin typeface="Univers Condensed"/>
            </a:rPr>
            <a:t>Science – STEM Project</a:t>
          </a:r>
        </a:p>
      </dgm:t>
    </dgm:pt>
    <dgm:pt modelId="{5241E50A-BC00-4BCB-8216-63D360C97B9F}" type="parTrans" cxnId="{752B7187-DBFF-4B27-92F2-B2F6AFEC7A5B}">
      <dgm:prSet/>
      <dgm:spPr/>
      <dgm:t>
        <a:bodyPr/>
        <a:lstStyle/>
        <a:p>
          <a:endParaRPr lang="en-US"/>
        </a:p>
      </dgm:t>
    </dgm:pt>
    <dgm:pt modelId="{C07E72BA-A1F4-444A-AE78-D6D518055B7E}" type="sibTrans" cxnId="{752B7187-DBFF-4B27-92F2-B2F6AFEC7A5B}">
      <dgm:prSet/>
      <dgm:spPr/>
      <dgm:t>
        <a:bodyPr/>
        <a:lstStyle/>
        <a:p>
          <a:endParaRPr lang="en-US"/>
        </a:p>
      </dgm:t>
    </dgm:pt>
    <dgm:pt modelId="{ED50CC57-EE9C-4699-9856-3A9FC80A6C5D}">
      <dgm:prSet phldr="0"/>
      <dgm:spPr/>
      <dgm:t>
        <a:bodyPr/>
        <a:lstStyle/>
        <a:p>
          <a:pPr rtl="0"/>
          <a:r>
            <a:rPr lang="en-US">
              <a:latin typeface="Univers Condensed"/>
            </a:rPr>
            <a:t>Geography – Italy</a:t>
          </a:r>
        </a:p>
      </dgm:t>
    </dgm:pt>
    <dgm:pt modelId="{4B7D4BC9-7FB4-4182-99BD-A426C4DD5908}" type="parTrans" cxnId="{C81CC18E-3556-4D24-832A-6406CF3AAB54}">
      <dgm:prSet/>
      <dgm:spPr/>
      <dgm:t>
        <a:bodyPr/>
        <a:lstStyle/>
        <a:p>
          <a:endParaRPr lang="en-US"/>
        </a:p>
      </dgm:t>
    </dgm:pt>
    <dgm:pt modelId="{047FC565-F938-4685-BB6B-BA7D182D7C4A}" type="sibTrans" cxnId="{C81CC18E-3556-4D24-832A-6406CF3AAB54}">
      <dgm:prSet/>
      <dgm:spPr/>
      <dgm:t>
        <a:bodyPr/>
        <a:lstStyle/>
        <a:p>
          <a:endParaRPr lang="en-US"/>
        </a:p>
      </dgm:t>
    </dgm:pt>
    <dgm:pt modelId="{0AED21FA-4BCF-4E07-A772-55C4A720A1D1}">
      <dgm:prSet phldr="0"/>
      <dgm:spPr/>
      <dgm:t>
        <a:bodyPr/>
        <a:lstStyle/>
        <a:p>
          <a:pPr rtl="0"/>
          <a:r>
            <a:rPr lang="en-US">
              <a:latin typeface="Univers Condensed"/>
            </a:rPr>
            <a:t>Art – Quentin Blake</a:t>
          </a:r>
        </a:p>
      </dgm:t>
    </dgm:pt>
    <dgm:pt modelId="{E7E8EE3C-75EA-4AA7-B914-D8737809C527}" type="parTrans" cxnId="{FE2F7757-DC7D-4ED8-B0E5-320A5BA45D6B}">
      <dgm:prSet/>
      <dgm:spPr/>
      <dgm:t>
        <a:bodyPr/>
        <a:lstStyle/>
        <a:p>
          <a:endParaRPr lang="en-US"/>
        </a:p>
      </dgm:t>
    </dgm:pt>
    <dgm:pt modelId="{AE438957-3BC3-4B10-BA9C-CC91E24BB330}" type="sibTrans" cxnId="{FE2F7757-DC7D-4ED8-B0E5-320A5BA45D6B}">
      <dgm:prSet/>
      <dgm:spPr/>
      <dgm:t>
        <a:bodyPr/>
        <a:lstStyle/>
        <a:p>
          <a:endParaRPr lang="en-US"/>
        </a:p>
      </dgm:t>
    </dgm:pt>
    <dgm:pt modelId="{39A86B3D-C07F-4D53-8AFC-B18D46634941}">
      <dgm:prSet phldr="0"/>
      <dgm:spPr/>
      <dgm:t>
        <a:bodyPr/>
        <a:lstStyle/>
        <a:p>
          <a:pPr rtl="0"/>
          <a:r>
            <a:rPr lang="en-US">
              <a:latin typeface="Univers Condensed"/>
            </a:rPr>
            <a:t>DT – Making an interactive toy</a:t>
          </a:r>
          <a:endParaRPr lang="en-US"/>
        </a:p>
      </dgm:t>
    </dgm:pt>
    <dgm:pt modelId="{6468A507-0BFC-4068-A654-0287A8CD5489}" type="parTrans" cxnId="{5CC496B6-8204-459F-B5B3-951E83C310CC}">
      <dgm:prSet/>
      <dgm:spPr/>
      <dgm:t>
        <a:bodyPr/>
        <a:lstStyle/>
        <a:p>
          <a:endParaRPr lang="en-US"/>
        </a:p>
      </dgm:t>
    </dgm:pt>
    <dgm:pt modelId="{71DAD60B-5AC2-4751-8F82-890BCB9DA603}" type="sibTrans" cxnId="{5CC496B6-8204-459F-B5B3-951E83C310CC}">
      <dgm:prSet/>
      <dgm:spPr/>
      <dgm:t>
        <a:bodyPr/>
        <a:lstStyle/>
        <a:p>
          <a:endParaRPr lang="en-US"/>
        </a:p>
      </dgm:t>
    </dgm:pt>
    <dgm:pt modelId="{C2781E50-6AEE-4E50-B889-EEFD9E0BFA4D}">
      <dgm:prSet phldr="0"/>
      <dgm:spPr/>
      <dgm:t>
        <a:bodyPr/>
        <a:lstStyle/>
        <a:p>
          <a:pPr rtl="0"/>
          <a:r>
            <a:rPr lang="en-US">
              <a:latin typeface="Univers Condensed"/>
            </a:rPr>
            <a:t>RE – Prayer</a:t>
          </a:r>
        </a:p>
      </dgm:t>
    </dgm:pt>
    <dgm:pt modelId="{CF5CE538-D150-4490-8478-79C41D9EA95B}" type="parTrans" cxnId="{A0339E36-C08E-4224-A346-FB5985D45755}">
      <dgm:prSet/>
      <dgm:spPr/>
      <dgm:t>
        <a:bodyPr/>
        <a:lstStyle/>
        <a:p>
          <a:endParaRPr lang="en-US"/>
        </a:p>
      </dgm:t>
    </dgm:pt>
    <dgm:pt modelId="{5CBF1B26-9DE7-4BAA-8AFB-8A3D06CC2E5E}" type="sibTrans" cxnId="{A0339E36-C08E-4224-A346-FB5985D45755}">
      <dgm:prSet/>
      <dgm:spPr/>
      <dgm:t>
        <a:bodyPr/>
        <a:lstStyle/>
        <a:p>
          <a:endParaRPr lang="en-US"/>
        </a:p>
      </dgm:t>
    </dgm:pt>
    <dgm:pt modelId="{5961B19E-1A2D-4E16-8948-90345387801F}">
      <dgm:prSet phldr="0"/>
      <dgm:spPr/>
      <dgm:t>
        <a:bodyPr/>
        <a:lstStyle/>
        <a:p>
          <a:pPr rtl="0"/>
          <a:r>
            <a:rPr lang="en-US">
              <a:latin typeface="Univers Condensed"/>
            </a:rPr>
            <a:t>PE – Net games and striking and fielding</a:t>
          </a:r>
          <a:endParaRPr lang="en-US"/>
        </a:p>
      </dgm:t>
    </dgm:pt>
    <dgm:pt modelId="{4DE88F7E-6656-4E14-82C2-0A40EBFC45EE}" type="parTrans" cxnId="{5EBAEB24-DB31-433F-910F-EBB41446CB11}">
      <dgm:prSet/>
      <dgm:spPr/>
      <dgm:t>
        <a:bodyPr/>
        <a:lstStyle/>
        <a:p>
          <a:endParaRPr lang="en-US"/>
        </a:p>
      </dgm:t>
    </dgm:pt>
    <dgm:pt modelId="{99097D15-ED14-4C44-8D4B-E761CA99667A}" type="sibTrans" cxnId="{5EBAEB24-DB31-433F-910F-EBB41446CB11}">
      <dgm:prSet/>
      <dgm:spPr/>
      <dgm:t>
        <a:bodyPr/>
        <a:lstStyle/>
        <a:p>
          <a:endParaRPr lang="en-US"/>
        </a:p>
      </dgm:t>
    </dgm:pt>
    <dgm:pt modelId="{EDEFCC0E-B668-4137-8FDE-49C4F59BAE2E}">
      <dgm:prSet phldr="0"/>
      <dgm:spPr/>
      <dgm:t>
        <a:bodyPr/>
        <a:lstStyle/>
        <a:p>
          <a:pPr rtl="0"/>
          <a:r>
            <a:rPr lang="en-US">
              <a:latin typeface="Univers Condensed"/>
            </a:rPr>
            <a:t>French </a:t>
          </a:r>
        </a:p>
      </dgm:t>
    </dgm:pt>
    <dgm:pt modelId="{D77A9AB2-F8D7-4869-9FDC-E1A9A6F597CA}" type="parTrans" cxnId="{F289AD38-A0F9-47F4-932C-B07663D93A9B}">
      <dgm:prSet/>
      <dgm:spPr/>
      <dgm:t>
        <a:bodyPr/>
        <a:lstStyle/>
        <a:p>
          <a:endParaRPr lang="en-US"/>
        </a:p>
      </dgm:t>
    </dgm:pt>
    <dgm:pt modelId="{76A31F88-0E0D-49D8-805D-401F2B93D59E}" type="sibTrans" cxnId="{F289AD38-A0F9-47F4-932C-B07663D93A9B}">
      <dgm:prSet/>
      <dgm:spPr/>
      <dgm:t>
        <a:bodyPr/>
        <a:lstStyle/>
        <a:p>
          <a:endParaRPr lang="en-US"/>
        </a:p>
      </dgm:t>
    </dgm:pt>
    <dgm:pt modelId="{C7745E4A-605C-4AFD-9FC6-7FC75691E699}">
      <dgm:prSet phldr="0"/>
      <dgm:spPr/>
      <dgm:t>
        <a:bodyPr/>
        <a:lstStyle/>
        <a:p>
          <a:pPr rtl="0"/>
          <a:r>
            <a:rPr lang="en-US" err="1">
              <a:latin typeface="Univers Condensed"/>
            </a:rPr>
            <a:t>Maths</a:t>
          </a:r>
          <a:endParaRPr lang="en-US">
            <a:latin typeface="Univers Condensed"/>
          </a:endParaRPr>
        </a:p>
      </dgm:t>
    </dgm:pt>
    <dgm:pt modelId="{9496687E-B1CB-4D10-8978-9BE407905F1A}" type="parTrans" cxnId="{F2F8066D-3A58-453B-BE1F-C0FD0B3CA97F}">
      <dgm:prSet/>
      <dgm:spPr/>
      <dgm:t>
        <a:bodyPr/>
        <a:lstStyle/>
        <a:p>
          <a:endParaRPr lang="en-US"/>
        </a:p>
      </dgm:t>
    </dgm:pt>
    <dgm:pt modelId="{15269A5A-9F58-4CC9-B87E-B6EAD8ED30D2}" type="sibTrans" cxnId="{F2F8066D-3A58-453B-BE1F-C0FD0B3CA97F}">
      <dgm:prSet/>
      <dgm:spPr/>
      <dgm:t>
        <a:bodyPr/>
        <a:lstStyle/>
        <a:p>
          <a:endParaRPr lang="en-US"/>
        </a:p>
      </dgm:t>
    </dgm:pt>
    <dgm:pt modelId="{41339C93-96AD-4A6A-A4EC-4C9D30E05CD9}">
      <dgm:prSet phldr="0"/>
      <dgm:spPr/>
      <dgm:t>
        <a:bodyPr/>
        <a:lstStyle/>
        <a:p>
          <a:pPr rtl="0"/>
          <a:r>
            <a:rPr lang="en-US">
              <a:latin typeface="Univers Condensed"/>
            </a:rPr>
            <a:t>Music – composing music</a:t>
          </a:r>
        </a:p>
      </dgm:t>
    </dgm:pt>
    <dgm:pt modelId="{90EBE8C8-5B33-40EB-94BA-A1DB38372D96}" type="parTrans" cxnId="{C8F7BAF6-DE86-4FFF-955B-C1CD6A228482}">
      <dgm:prSet/>
      <dgm:spPr/>
      <dgm:t>
        <a:bodyPr/>
        <a:lstStyle/>
        <a:p>
          <a:endParaRPr lang="en-US"/>
        </a:p>
      </dgm:t>
    </dgm:pt>
    <dgm:pt modelId="{600D9898-ED48-406E-A357-250A1C50F4AD}" type="sibTrans" cxnId="{C8F7BAF6-DE86-4FFF-955B-C1CD6A228482}">
      <dgm:prSet/>
      <dgm:spPr/>
      <dgm:t>
        <a:bodyPr/>
        <a:lstStyle/>
        <a:p>
          <a:endParaRPr lang="en-US"/>
        </a:p>
      </dgm:t>
    </dgm:pt>
    <dgm:pt modelId="{71B2D554-1319-4B54-BC16-659679D33F5B}">
      <dgm:prSet phldr="0"/>
      <dgm:spPr/>
      <dgm:t>
        <a:bodyPr/>
        <a:lstStyle/>
        <a:p>
          <a:pPr rtl="0"/>
          <a:r>
            <a:rPr lang="en-US">
              <a:latin typeface="Univers Condensed"/>
            </a:rPr>
            <a:t>Computing – Collect and Handle Data</a:t>
          </a:r>
        </a:p>
      </dgm:t>
    </dgm:pt>
    <dgm:pt modelId="{00F99846-5A6A-4AFC-AEA7-89F42FCE643F}" type="parTrans" cxnId="{355A4359-3E0E-4001-8860-1E24AD3DA2C5}">
      <dgm:prSet/>
      <dgm:spPr/>
      <dgm:t>
        <a:bodyPr/>
        <a:lstStyle/>
        <a:p>
          <a:endParaRPr lang="en-US"/>
        </a:p>
      </dgm:t>
    </dgm:pt>
    <dgm:pt modelId="{47A70A5D-088F-4F89-9CB8-AF9A4521CB3B}" type="sibTrans" cxnId="{355A4359-3E0E-4001-8860-1E24AD3DA2C5}">
      <dgm:prSet/>
      <dgm:spPr/>
      <dgm:t>
        <a:bodyPr/>
        <a:lstStyle/>
        <a:p>
          <a:endParaRPr lang="en-US"/>
        </a:p>
      </dgm:t>
    </dgm:pt>
    <dgm:pt modelId="{7F66FCD2-2154-4F99-9412-36EC19C6B1FA}" type="pres">
      <dgm:prSet presAssocID="{50C82E13-E84E-45F1-BCE2-AB429FA49B3B}" presName="diagram" presStyleCnt="0">
        <dgm:presLayoutVars>
          <dgm:dir/>
          <dgm:resizeHandles val="exact"/>
        </dgm:presLayoutVars>
      </dgm:prSet>
      <dgm:spPr/>
    </dgm:pt>
    <dgm:pt modelId="{832D75EE-A4AE-4C52-B149-1B9016A3BBEC}" type="pres">
      <dgm:prSet presAssocID="{FEB9EB77-2D5F-4766-BA53-B3763E5D50CD}" presName="node" presStyleLbl="node1" presStyleIdx="0" presStyleCnt="11" custLinFactNeighborX="-677" custLinFactNeighborY="-272">
        <dgm:presLayoutVars>
          <dgm:bulletEnabled val="1"/>
        </dgm:presLayoutVars>
      </dgm:prSet>
      <dgm:spPr/>
    </dgm:pt>
    <dgm:pt modelId="{3AFD5103-71D3-467C-A45F-38902F4FC1D7}" type="pres">
      <dgm:prSet presAssocID="{6C66EC46-C99D-4887-A8BF-399734A33C83}" presName="sibTrans" presStyleCnt="0"/>
      <dgm:spPr/>
    </dgm:pt>
    <dgm:pt modelId="{E6EFAE92-F389-4221-B651-1746893F380B}" type="pres">
      <dgm:prSet presAssocID="{C7745E4A-605C-4AFD-9FC6-7FC75691E699}" presName="node" presStyleLbl="node1" presStyleIdx="1" presStyleCnt="11">
        <dgm:presLayoutVars>
          <dgm:bulletEnabled val="1"/>
        </dgm:presLayoutVars>
      </dgm:prSet>
      <dgm:spPr/>
    </dgm:pt>
    <dgm:pt modelId="{58F4927A-6102-4EB2-B0FC-F50EC112EE82}" type="pres">
      <dgm:prSet presAssocID="{15269A5A-9F58-4CC9-B87E-B6EAD8ED30D2}" presName="sibTrans" presStyleCnt="0"/>
      <dgm:spPr/>
    </dgm:pt>
    <dgm:pt modelId="{435ED345-7862-42EF-AEA1-A603C641D24E}" type="pres">
      <dgm:prSet presAssocID="{30799119-BAA7-49AB-976D-6CEC605B62CF}" presName="node" presStyleLbl="node1" presStyleIdx="2" presStyleCnt="11">
        <dgm:presLayoutVars>
          <dgm:bulletEnabled val="1"/>
        </dgm:presLayoutVars>
      </dgm:prSet>
      <dgm:spPr/>
    </dgm:pt>
    <dgm:pt modelId="{3126DA58-96C5-4F4B-949B-D5D9219B8729}" type="pres">
      <dgm:prSet presAssocID="{C07E72BA-A1F4-444A-AE78-D6D518055B7E}" presName="sibTrans" presStyleCnt="0"/>
      <dgm:spPr/>
    </dgm:pt>
    <dgm:pt modelId="{20C35322-2B45-4424-95BA-CA2B891F6B15}" type="pres">
      <dgm:prSet presAssocID="{ED50CC57-EE9C-4699-9856-3A9FC80A6C5D}" presName="node" presStyleLbl="node1" presStyleIdx="3" presStyleCnt="11">
        <dgm:presLayoutVars>
          <dgm:bulletEnabled val="1"/>
        </dgm:presLayoutVars>
      </dgm:prSet>
      <dgm:spPr/>
    </dgm:pt>
    <dgm:pt modelId="{CC53419E-73CF-4688-AB30-872B487A5188}" type="pres">
      <dgm:prSet presAssocID="{047FC565-F938-4685-BB6B-BA7D182D7C4A}" presName="sibTrans" presStyleCnt="0"/>
      <dgm:spPr/>
    </dgm:pt>
    <dgm:pt modelId="{5BD90E43-8D88-4317-9DAB-BA4B188E66FF}" type="pres">
      <dgm:prSet presAssocID="{71B2D554-1319-4B54-BC16-659679D33F5B}" presName="node" presStyleLbl="node1" presStyleIdx="4" presStyleCnt="11">
        <dgm:presLayoutVars>
          <dgm:bulletEnabled val="1"/>
        </dgm:presLayoutVars>
      </dgm:prSet>
      <dgm:spPr/>
    </dgm:pt>
    <dgm:pt modelId="{4881DB6D-0034-4111-AEDC-E858921594D3}" type="pres">
      <dgm:prSet presAssocID="{47A70A5D-088F-4F89-9CB8-AF9A4521CB3B}" presName="sibTrans" presStyleCnt="0"/>
      <dgm:spPr/>
    </dgm:pt>
    <dgm:pt modelId="{F31142E5-68E9-4E23-ABAB-B5E3D32434A7}" type="pres">
      <dgm:prSet presAssocID="{0AED21FA-4BCF-4E07-A772-55C4A720A1D1}" presName="node" presStyleLbl="node1" presStyleIdx="5" presStyleCnt="11">
        <dgm:presLayoutVars>
          <dgm:bulletEnabled val="1"/>
        </dgm:presLayoutVars>
      </dgm:prSet>
      <dgm:spPr/>
    </dgm:pt>
    <dgm:pt modelId="{AA18B6BD-EF5C-4E92-81FA-A78638D2801C}" type="pres">
      <dgm:prSet presAssocID="{AE438957-3BC3-4B10-BA9C-CC91E24BB330}" presName="sibTrans" presStyleCnt="0"/>
      <dgm:spPr/>
    </dgm:pt>
    <dgm:pt modelId="{0BC830B6-BB3D-4AC4-B650-FF1FA33F5C62}" type="pres">
      <dgm:prSet presAssocID="{39A86B3D-C07F-4D53-8AFC-B18D46634941}" presName="node" presStyleLbl="node1" presStyleIdx="6" presStyleCnt="11">
        <dgm:presLayoutVars>
          <dgm:bulletEnabled val="1"/>
        </dgm:presLayoutVars>
      </dgm:prSet>
      <dgm:spPr/>
    </dgm:pt>
    <dgm:pt modelId="{28640A45-CD93-442E-B04F-2147A6EA2D21}" type="pres">
      <dgm:prSet presAssocID="{71DAD60B-5AC2-4751-8F82-890BCB9DA603}" presName="sibTrans" presStyleCnt="0"/>
      <dgm:spPr/>
    </dgm:pt>
    <dgm:pt modelId="{D48993E9-3C24-44D9-A694-07A7FC66A135}" type="pres">
      <dgm:prSet presAssocID="{C2781E50-6AEE-4E50-B889-EEFD9E0BFA4D}" presName="node" presStyleLbl="node1" presStyleIdx="7" presStyleCnt="11">
        <dgm:presLayoutVars>
          <dgm:bulletEnabled val="1"/>
        </dgm:presLayoutVars>
      </dgm:prSet>
      <dgm:spPr/>
    </dgm:pt>
    <dgm:pt modelId="{DBD90641-99B0-4AB0-90B2-08F868F4BA0D}" type="pres">
      <dgm:prSet presAssocID="{5CBF1B26-9DE7-4BAA-8AFB-8A3D06CC2E5E}" presName="sibTrans" presStyleCnt="0"/>
      <dgm:spPr/>
    </dgm:pt>
    <dgm:pt modelId="{FD562B26-E260-474B-8B60-8998975EE31E}" type="pres">
      <dgm:prSet presAssocID="{5961B19E-1A2D-4E16-8948-90345387801F}" presName="node" presStyleLbl="node1" presStyleIdx="8" presStyleCnt="11">
        <dgm:presLayoutVars>
          <dgm:bulletEnabled val="1"/>
        </dgm:presLayoutVars>
      </dgm:prSet>
      <dgm:spPr/>
    </dgm:pt>
    <dgm:pt modelId="{EF31CBE4-09ED-4577-8B38-284FE0F80263}" type="pres">
      <dgm:prSet presAssocID="{99097D15-ED14-4C44-8D4B-E761CA99667A}" presName="sibTrans" presStyleCnt="0"/>
      <dgm:spPr/>
    </dgm:pt>
    <dgm:pt modelId="{06988DA6-D60F-4FB2-9E2E-08841D67C060}" type="pres">
      <dgm:prSet presAssocID="{EDEFCC0E-B668-4137-8FDE-49C4F59BAE2E}" presName="node" presStyleLbl="node1" presStyleIdx="9" presStyleCnt="11">
        <dgm:presLayoutVars>
          <dgm:bulletEnabled val="1"/>
        </dgm:presLayoutVars>
      </dgm:prSet>
      <dgm:spPr/>
    </dgm:pt>
    <dgm:pt modelId="{F6AA8CBC-FB12-420F-929E-F2A30430C69A}" type="pres">
      <dgm:prSet presAssocID="{76A31F88-0E0D-49D8-805D-401F2B93D59E}" presName="sibTrans" presStyleCnt="0"/>
      <dgm:spPr/>
    </dgm:pt>
    <dgm:pt modelId="{1F1D9BA5-3216-48E4-AE6E-878DB3BCB228}" type="pres">
      <dgm:prSet presAssocID="{41339C93-96AD-4A6A-A4EC-4C9D30E05CD9}" presName="node" presStyleLbl="node1" presStyleIdx="10" presStyleCnt="11" custLinFactNeighborX="0" custLinFactNeighborY="937">
        <dgm:presLayoutVars>
          <dgm:bulletEnabled val="1"/>
        </dgm:presLayoutVars>
      </dgm:prSet>
      <dgm:spPr/>
    </dgm:pt>
  </dgm:ptLst>
  <dgm:cxnLst>
    <dgm:cxn modelId="{8294841D-E041-47E4-BE7D-02C68EC81A05}" type="presOf" srcId="{0AED21FA-4BCF-4E07-A772-55C4A720A1D1}" destId="{F31142E5-68E9-4E23-ABAB-B5E3D32434A7}" srcOrd="0" destOrd="0" presId="urn:microsoft.com/office/officeart/2005/8/layout/default"/>
    <dgm:cxn modelId="{5EBAEB24-DB31-433F-910F-EBB41446CB11}" srcId="{50C82E13-E84E-45F1-BCE2-AB429FA49B3B}" destId="{5961B19E-1A2D-4E16-8948-90345387801F}" srcOrd="8" destOrd="0" parTransId="{4DE88F7E-6656-4E14-82C2-0A40EBFC45EE}" sibTransId="{99097D15-ED14-4C44-8D4B-E761CA99667A}"/>
    <dgm:cxn modelId="{A5151725-7806-414B-A220-672751826CD6}" type="presOf" srcId="{C2781E50-6AEE-4E50-B889-EEFD9E0BFA4D}" destId="{D48993E9-3C24-44D9-A694-07A7FC66A135}" srcOrd="0" destOrd="0" presId="urn:microsoft.com/office/officeart/2005/8/layout/default"/>
    <dgm:cxn modelId="{799AC625-185D-43F3-9277-FBD879FF214C}" type="presOf" srcId="{C7745E4A-605C-4AFD-9FC6-7FC75691E699}" destId="{E6EFAE92-F389-4221-B651-1746893F380B}" srcOrd="0" destOrd="0" presId="urn:microsoft.com/office/officeart/2005/8/layout/default"/>
    <dgm:cxn modelId="{A6389B2B-84DB-4D26-A792-1006356DBCCF}" type="presOf" srcId="{EDEFCC0E-B668-4137-8FDE-49C4F59BAE2E}" destId="{06988DA6-D60F-4FB2-9E2E-08841D67C060}" srcOrd="0" destOrd="0" presId="urn:microsoft.com/office/officeart/2005/8/layout/default"/>
    <dgm:cxn modelId="{A0339E36-C08E-4224-A346-FB5985D45755}" srcId="{50C82E13-E84E-45F1-BCE2-AB429FA49B3B}" destId="{C2781E50-6AEE-4E50-B889-EEFD9E0BFA4D}" srcOrd="7" destOrd="0" parTransId="{CF5CE538-D150-4490-8478-79C41D9EA95B}" sibTransId="{5CBF1B26-9DE7-4BAA-8AFB-8A3D06CC2E5E}"/>
    <dgm:cxn modelId="{F289AD38-A0F9-47F4-932C-B07663D93A9B}" srcId="{50C82E13-E84E-45F1-BCE2-AB429FA49B3B}" destId="{EDEFCC0E-B668-4137-8FDE-49C4F59BAE2E}" srcOrd="9" destOrd="0" parTransId="{D77A9AB2-F8D7-4869-9FDC-E1A9A6F597CA}" sibTransId="{76A31F88-0E0D-49D8-805D-401F2B93D59E}"/>
    <dgm:cxn modelId="{0D409A3C-E673-4065-A817-29D3E0A252CE}" type="presOf" srcId="{5961B19E-1A2D-4E16-8948-90345387801F}" destId="{FD562B26-E260-474B-8B60-8998975EE31E}" srcOrd="0" destOrd="0" presId="urn:microsoft.com/office/officeart/2005/8/layout/default"/>
    <dgm:cxn modelId="{5E3F553D-941D-4E8A-9042-6E9DD428B384}" type="presOf" srcId="{39A86B3D-C07F-4D53-8AFC-B18D46634941}" destId="{0BC830B6-BB3D-4AC4-B650-FF1FA33F5C62}" srcOrd="0" destOrd="0" presId="urn:microsoft.com/office/officeart/2005/8/layout/default"/>
    <dgm:cxn modelId="{F2F8066D-3A58-453B-BE1F-C0FD0B3CA97F}" srcId="{50C82E13-E84E-45F1-BCE2-AB429FA49B3B}" destId="{C7745E4A-605C-4AFD-9FC6-7FC75691E699}" srcOrd="1" destOrd="0" parTransId="{9496687E-B1CB-4D10-8978-9BE407905F1A}" sibTransId="{15269A5A-9F58-4CC9-B87E-B6EAD8ED30D2}"/>
    <dgm:cxn modelId="{FE2F7757-DC7D-4ED8-B0E5-320A5BA45D6B}" srcId="{50C82E13-E84E-45F1-BCE2-AB429FA49B3B}" destId="{0AED21FA-4BCF-4E07-A772-55C4A720A1D1}" srcOrd="5" destOrd="0" parTransId="{E7E8EE3C-75EA-4AA7-B914-D8737809C527}" sibTransId="{AE438957-3BC3-4B10-BA9C-CC91E24BB330}"/>
    <dgm:cxn modelId="{355A4359-3E0E-4001-8860-1E24AD3DA2C5}" srcId="{50C82E13-E84E-45F1-BCE2-AB429FA49B3B}" destId="{71B2D554-1319-4B54-BC16-659679D33F5B}" srcOrd="4" destOrd="0" parTransId="{00F99846-5A6A-4AFC-AEA7-89F42FCE643F}" sibTransId="{47A70A5D-088F-4F89-9CB8-AF9A4521CB3B}"/>
    <dgm:cxn modelId="{E917E97C-20E8-4A08-90E6-2659B3DAF313}" srcId="{50C82E13-E84E-45F1-BCE2-AB429FA49B3B}" destId="{FEB9EB77-2D5F-4766-BA53-B3763E5D50CD}" srcOrd="0" destOrd="0" parTransId="{05CC8D03-335F-410D-BB2A-107C5251364A}" sibTransId="{6C66EC46-C99D-4887-A8BF-399734A33C83}"/>
    <dgm:cxn modelId="{752B7187-DBFF-4B27-92F2-B2F6AFEC7A5B}" srcId="{50C82E13-E84E-45F1-BCE2-AB429FA49B3B}" destId="{30799119-BAA7-49AB-976D-6CEC605B62CF}" srcOrd="2" destOrd="0" parTransId="{5241E50A-BC00-4BCB-8216-63D360C97B9F}" sibTransId="{C07E72BA-A1F4-444A-AE78-D6D518055B7E}"/>
    <dgm:cxn modelId="{C81CC18E-3556-4D24-832A-6406CF3AAB54}" srcId="{50C82E13-E84E-45F1-BCE2-AB429FA49B3B}" destId="{ED50CC57-EE9C-4699-9856-3A9FC80A6C5D}" srcOrd="3" destOrd="0" parTransId="{4B7D4BC9-7FB4-4182-99BD-A426C4DD5908}" sibTransId="{047FC565-F938-4685-BB6B-BA7D182D7C4A}"/>
    <dgm:cxn modelId="{07C0458F-EA83-4226-A0DD-07E6B9BA5418}" type="presOf" srcId="{FEB9EB77-2D5F-4766-BA53-B3763E5D50CD}" destId="{832D75EE-A4AE-4C52-B149-1B9016A3BBEC}" srcOrd="0" destOrd="0" presId="urn:microsoft.com/office/officeart/2005/8/layout/default"/>
    <dgm:cxn modelId="{3DF71991-D70E-4EAE-8E60-B7E22190760B}" type="presOf" srcId="{ED50CC57-EE9C-4699-9856-3A9FC80A6C5D}" destId="{20C35322-2B45-4424-95BA-CA2B891F6B15}" srcOrd="0" destOrd="0" presId="urn:microsoft.com/office/officeart/2005/8/layout/default"/>
    <dgm:cxn modelId="{5CC496B6-8204-459F-B5B3-951E83C310CC}" srcId="{50C82E13-E84E-45F1-BCE2-AB429FA49B3B}" destId="{39A86B3D-C07F-4D53-8AFC-B18D46634941}" srcOrd="6" destOrd="0" parTransId="{6468A507-0BFC-4068-A654-0287A8CD5489}" sibTransId="{71DAD60B-5AC2-4751-8F82-890BCB9DA603}"/>
    <dgm:cxn modelId="{05AA24D3-6348-4F34-9C31-13181C252B09}" type="presOf" srcId="{50C82E13-E84E-45F1-BCE2-AB429FA49B3B}" destId="{7F66FCD2-2154-4F99-9412-36EC19C6B1FA}" srcOrd="0" destOrd="0" presId="urn:microsoft.com/office/officeart/2005/8/layout/default"/>
    <dgm:cxn modelId="{2C3BD4DA-CB18-4A77-8C27-4E5C997700E4}" type="presOf" srcId="{41339C93-96AD-4A6A-A4EC-4C9D30E05CD9}" destId="{1F1D9BA5-3216-48E4-AE6E-878DB3BCB228}" srcOrd="0" destOrd="0" presId="urn:microsoft.com/office/officeart/2005/8/layout/default"/>
    <dgm:cxn modelId="{54A5CFDD-7DF6-4835-B61D-7696A6310606}" type="presOf" srcId="{30799119-BAA7-49AB-976D-6CEC605B62CF}" destId="{435ED345-7862-42EF-AEA1-A603C641D24E}" srcOrd="0" destOrd="0" presId="urn:microsoft.com/office/officeart/2005/8/layout/default"/>
    <dgm:cxn modelId="{C8F7BAF6-DE86-4FFF-955B-C1CD6A228482}" srcId="{50C82E13-E84E-45F1-BCE2-AB429FA49B3B}" destId="{41339C93-96AD-4A6A-A4EC-4C9D30E05CD9}" srcOrd="10" destOrd="0" parTransId="{90EBE8C8-5B33-40EB-94BA-A1DB38372D96}" sibTransId="{600D9898-ED48-406E-A357-250A1C50F4AD}"/>
    <dgm:cxn modelId="{01F054F8-2518-4DA5-A6C7-8B065E2CAEBE}" type="presOf" srcId="{71B2D554-1319-4B54-BC16-659679D33F5B}" destId="{5BD90E43-8D88-4317-9DAB-BA4B188E66FF}" srcOrd="0" destOrd="0" presId="urn:microsoft.com/office/officeart/2005/8/layout/default"/>
    <dgm:cxn modelId="{219CC7BD-572D-45C0-83EA-35E7F67C42BD}" type="presParOf" srcId="{7F66FCD2-2154-4F99-9412-36EC19C6B1FA}" destId="{832D75EE-A4AE-4C52-B149-1B9016A3BBEC}" srcOrd="0" destOrd="0" presId="urn:microsoft.com/office/officeart/2005/8/layout/default"/>
    <dgm:cxn modelId="{831AD31E-4355-486F-AE55-414757C56CDB}" type="presParOf" srcId="{7F66FCD2-2154-4F99-9412-36EC19C6B1FA}" destId="{3AFD5103-71D3-467C-A45F-38902F4FC1D7}" srcOrd="1" destOrd="0" presId="urn:microsoft.com/office/officeart/2005/8/layout/default"/>
    <dgm:cxn modelId="{B35EE151-E738-4152-98F7-41A20D8DB28A}" type="presParOf" srcId="{7F66FCD2-2154-4F99-9412-36EC19C6B1FA}" destId="{E6EFAE92-F389-4221-B651-1746893F380B}" srcOrd="2" destOrd="0" presId="urn:microsoft.com/office/officeart/2005/8/layout/default"/>
    <dgm:cxn modelId="{1D2E70D5-5E6E-4545-8C01-1C501DC5ADE2}" type="presParOf" srcId="{7F66FCD2-2154-4F99-9412-36EC19C6B1FA}" destId="{58F4927A-6102-4EB2-B0FC-F50EC112EE82}" srcOrd="3" destOrd="0" presId="urn:microsoft.com/office/officeart/2005/8/layout/default"/>
    <dgm:cxn modelId="{77E9CAF7-0C32-45A4-9D0C-00CFAE9B743A}" type="presParOf" srcId="{7F66FCD2-2154-4F99-9412-36EC19C6B1FA}" destId="{435ED345-7862-42EF-AEA1-A603C641D24E}" srcOrd="4" destOrd="0" presId="urn:microsoft.com/office/officeart/2005/8/layout/default"/>
    <dgm:cxn modelId="{087BBACF-03D3-48AD-B0C7-7E85798E5928}" type="presParOf" srcId="{7F66FCD2-2154-4F99-9412-36EC19C6B1FA}" destId="{3126DA58-96C5-4F4B-949B-D5D9219B8729}" srcOrd="5" destOrd="0" presId="urn:microsoft.com/office/officeart/2005/8/layout/default"/>
    <dgm:cxn modelId="{72347234-3734-4965-9BA2-7CB1A2C4A4DA}" type="presParOf" srcId="{7F66FCD2-2154-4F99-9412-36EC19C6B1FA}" destId="{20C35322-2B45-4424-95BA-CA2B891F6B15}" srcOrd="6" destOrd="0" presId="urn:microsoft.com/office/officeart/2005/8/layout/default"/>
    <dgm:cxn modelId="{ECE7C06B-56B7-4A01-9E77-2C0DAF5D27B9}" type="presParOf" srcId="{7F66FCD2-2154-4F99-9412-36EC19C6B1FA}" destId="{CC53419E-73CF-4688-AB30-872B487A5188}" srcOrd="7" destOrd="0" presId="urn:microsoft.com/office/officeart/2005/8/layout/default"/>
    <dgm:cxn modelId="{5982D6D6-2321-4EC3-9028-5AF4E45112CA}" type="presParOf" srcId="{7F66FCD2-2154-4F99-9412-36EC19C6B1FA}" destId="{5BD90E43-8D88-4317-9DAB-BA4B188E66FF}" srcOrd="8" destOrd="0" presId="urn:microsoft.com/office/officeart/2005/8/layout/default"/>
    <dgm:cxn modelId="{13550263-51D7-401E-BE46-F47B4484B075}" type="presParOf" srcId="{7F66FCD2-2154-4F99-9412-36EC19C6B1FA}" destId="{4881DB6D-0034-4111-AEDC-E858921594D3}" srcOrd="9" destOrd="0" presId="urn:microsoft.com/office/officeart/2005/8/layout/default"/>
    <dgm:cxn modelId="{22837B3A-9CFA-40E0-9F45-F51D763B6215}" type="presParOf" srcId="{7F66FCD2-2154-4F99-9412-36EC19C6B1FA}" destId="{F31142E5-68E9-4E23-ABAB-B5E3D32434A7}" srcOrd="10" destOrd="0" presId="urn:microsoft.com/office/officeart/2005/8/layout/default"/>
    <dgm:cxn modelId="{FFF7D254-B77C-4252-BA23-0C11AAF5EECE}" type="presParOf" srcId="{7F66FCD2-2154-4F99-9412-36EC19C6B1FA}" destId="{AA18B6BD-EF5C-4E92-81FA-A78638D2801C}" srcOrd="11" destOrd="0" presId="urn:microsoft.com/office/officeart/2005/8/layout/default"/>
    <dgm:cxn modelId="{A32DEDDE-B47C-45BD-9DF5-E6EF778F1B4B}" type="presParOf" srcId="{7F66FCD2-2154-4F99-9412-36EC19C6B1FA}" destId="{0BC830B6-BB3D-4AC4-B650-FF1FA33F5C62}" srcOrd="12" destOrd="0" presId="urn:microsoft.com/office/officeart/2005/8/layout/default"/>
    <dgm:cxn modelId="{B2898AA2-41A9-4324-96CA-7401B412CADE}" type="presParOf" srcId="{7F66FCD2-2154-4F99-9412-36EC19C6B1FA}" destId="{28640A45-CD93-442E-B04F-2147A6EA2D21}" srcOrd="13" destOrd="0" presId="urn:microsoft.com/office/officeart/2005/8/layout/default"/>
    <dgm:cxn modelId="{026D1F8E-F39B-4E61-8B2C-0A40957741C0}" type="presParOf" srcId="{7F66FCD2-2154-4F99-9412-36EC19C6B1FA}" destId="{D48993E9-3C24-44D9-A694-07A7FC66A135}" srcOrd="14" destOrd="0" presId="urn:microsoft.com/office/officeart/2005/8/layout/default"/>
    <dgm:cxn modelId="{D67493E1-3093-4627-B329-4865BC847CED}" type="presParOf" srcId="{7F66FCD2-2154-4F99-9412-36EC19C6B1FA}" destId="{DBD90641-99B0-4AB0-90B2-08F868F4BA0D}" srcOrd="15" destOrd="0" presId="urn:microsoft.com/office/officeart/2005/8/layout/default"/>
    <dgm:cxn modelId="{75401845-3F4A-4E6A-BAB3-401444CFD59C}" type="presParOf" srcId="{7F66FCD2-2154-4F99-9412-36EC19C6B1FA}" destId="{FD562B26-E260-474B-8B60-8998975EE31E}" srcOrd="16" destOrd="0" presId="urn:microsoft.com/office/officeart/2005/8/layout/default"/>
    <dgm:cxn modelId="{B9B8D290-B6D2-4DB9-B299-12386562EE78}" type="presParOf" srcId="{7F66FCD2-2154-4F99-9412-36EC19C6B1FA}" destId="{EF31CBE4-09ED-4577-8B38-284FE0F80263}" srcOrd="17" destOrd="0" presId="urn:microsoft.com/office/officeart/2005/8/layout/default"/>
    <dgm:cxn modelId="{84B40A64-A2C2-4FCE-A169-57DC09A5F11F}" type="presParOf" srcId="{7F66FCD2-2154-4F99-9412-36EC19C6B1FA}" destId="{06988DA6-D60F-4FB2-9E2E-08841D67C060}" srcOrd="18" destOrd="0" presId="urn:microsoft.com/office/officeart/2005/8/layout/default"/>
    <dgm:cxn modelId="{B91C1A9E-AFAB-4DCD-BD0A-54F9709D40C4}" type="presParOf" srcId="{7F66FCD2-2154-4F99-9412-36EC19C6B1FA}" destId="{F6AA8CBC-FB12-420F-929E-F2A30430C69A}" srcOrd="19" destOrd="0" presId="urn:microsoft.com/office/officeart/2005/8/layout/default"/>
    <dgm:cxn modelId="{95E9EB3E-F643-46C2-AB0E-61AEA73BFC0F}" type="presParOf" srcId="{7F66FCD2-2154-4F99-9412-36EC19C6B1FA}" destId="{1F1D9BA5-3216-48E4-AE6E-878DB3BCB228}" srcOrd="2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F4011D-6AB8-4DEC-807C-06B3C06B204D}">
      <dsp:nvSpPr>
        <dsp:cNvPr id="0" name=""/>
        <dsp:cNvSpPr/>
      </dsp:nvSpPr>
      <dsp:spPr>
        <a:xfrm>
          <a:off x="170175" y="4148"/>
          <a:ext cx="2020830" cy="1212498"/>
        </a:xfrm>
        <a:prstGeom prst="rect">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Univers Condensed"/>
            </a:rPr>
            <a:t>English – The Egyptian Cinderella</a:t>
          </a:r>
          <a:endParaRPr lang="en-US" sz="2400" kern="1200" dirty="0"/>
        </a:p>
      </dsp:txBody>
      <dsp:txXfrm>
        <a:off x="170175" y="4148"/>
        <a:ext cx="2020830" cy="1212498"/>
      </dsp:txXfrm>
    </dsp:sp>
    <dsp:sp modelId="{87DC9DDB-373E-48C2-A686-132728A7E4A5}">
      <dsp:nvSpPr>
        <dsp:cNvPr id="0" name=""/>
        <dsp:cNvSpPr/>
      </dsp:nvSpPr>
      <dsp:spPr>
        <a:xfrm>
          <a:off x="2393089" y="4148"/>
          <a:ext cx="2020830" cy="1212498"/>
        </a:xfrm>
        <a:prstGeom prst="rect">
          <a:avLst/>
        </a:prstGeom>
        <a:gradFill rotWithShape="0">
          <a:gsLst>
            <a:gs pos="0">
              <a:schemeClr val="accent4">
                <a:shade val="80000"/>
                <a:hueOff val="-9011"/>
                <a:satOff val="-345"/>
                <a:lumOff val="2564"/>
                <a:alphaOff val="0"/>
                <a:satMod val="103000"/>
                <a:lumMod val="102000"/>
                <a:tint val="94000"/>
              </a:schemeClr>
            </a:gs>
            <a:gs pos="50000">
              <a:schemeClr val="accent4">
                <a:shade val="80000"/>
                <a:hueOff val="-9011"/>
                <a:satOff val="-345"/>
                <a:lumOff val="2564"/>
                <a:alphaOff val="0"/>
                <a:satMod val="110000"/>
                <a:lumMod val="100000"/>
                <a:shade val="100000"/>
              </a:schemeClr>
            </a:gs>
            <a:gs pos="100000">
              <a:schemeClr val="accent4">
                <a:shade val="80000"/>
                <a:hueOff val="-9011"/>
                <a:satOff val="-345"/>
                <a:lumOff val="256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err="1">
              <a:latin typeface="Univers Condensed"/>
            </a:rPr>
            <a:t>Maths</a:t>
          </a:r>
          <a:r>
            <a:rPr lang="en-US" sz="2400" kern="1200" dirty="0">
              <a:latin typeface="Univers Condensed"/>
            </a:rPr>
            <a:t> </a:t>
          </a:r>
          <a:endParaRPr lang="en-US" sz="2400" kern="1200" dirty="0"/>
        </a:p>
      </dsp:txBody>
      <dsp:txXfrm>
        <a:off x="2393089" y="4148"/>
        <a:ext cx="2020830" cy="1212498"/>
      </dsp:txXfrm>
    </dsp:sp>
    <dsp:sp modelId="{286CDFFE-D572-4057-B967-ADA9A7CB990A}">
      <dsp:nvSpPr>
        <dsp:cNvPr id="0" name=""/>
        <dsp:cNvSpPr/>
      </dsp:nvSpPr>
      <dsp:spPr>
        <a:xfrm>
          <a:off x="4616002" y="4148"/>
          <a:ext cx="2020830" cy="1212498"/>
        </a:xfrm>
        <a:prstGeom prst="rect">
          <a:avLst/>
        </a:prstGeom>
        <a:gradFill rotWithShape="0">
          <a:gsLst>
            <a:gs pos="0">
              <a:schemeClr val="accent4">
                <a:shade val="80000"/>
                <a:hueOff val="-18023"/>
                <a:satOff val="-689"/>
                <a:lumOff val="5129"/>
                <a:alphaOff val="0"/>
                <a:satMod val="103000"/>
                <a:lumMod val="102000"/>
                <a:tint val="94000"/>
              </a:schemeClr>
            </a:gs>
            <a:gs pos="50000">
              <a:schemeClr val="accent4">
                <a:shade val="80000"/>
                <a:hueOff val="-18023"/>
                <a:satOff val="-689"/>
                <a:lumOff val="5129"/>
                <a:alphaOff val="0"/>
                <a:satMod val="110000"/>
                <a:lumMod val="100000"/>
                <a:shade val="100000"/>
              </a:schemeClr>
            </a:gs>
            <a:gs pos="100000">
              <a:schemeClr val="accent4">
                <a:shade val="80000"/>
                <a:hueOff val="-18023"/>
                <a:satOff val="-689"/>
                <a:lumOff val="512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Univers Condensed"/>
            </a:rPr>
            <a:t>Science – Electricity</a:t>
          </a:r>
          <a:endParaRPr lang="en-US" sz="2400" kern="1200" dirty="0"/>
        </a:p>
      </dsp:txBody>
      <dsp:txXfrm>
        <a:off x="4616002" y="4148"/>
        <a:ext cx="2020830" cy="1212498"/>
      </dsp:txXfrm>
    </dsp:sp>
    <dsp:sp modelId="{E8375D70-5D53-4091-AC86-BA86FF6C064D}">
      <dsp:nvSpPr>
        <dsp:cNvPr id="0" name=""/>
        <dsp:cNvSpPr/>
      </dsp:nvSpPr>
      <dsp:spPr>
        <a:xfrm>
          <a:off x="170175" y="1418729"/>
          <a:ext cx="2020830" cy="1212498"/>
        </a:xfrm>
        <a:prstGeom prst="rect">
          <a:avLst/>
        </a:prstGeom>
        <a:gradFill rotWithShape="0">
          <a:gsLst>
            <a:gs pos="0">
              <a:schemeClr val="accent4">
                <a:shade val="80000"/>
                <a:hueOff val="-27034"/>
                <a:satOff val="-1034"/>
                <a:lumOff val="7693"/>
                <a:alphaOff val="0"/>
                <a:satMod val="103000"/>
                <a:lumMod val="102000"/>
                <a:tint val="94000"/>
              </a:schemeClr>
            </a:gs>
            <a:gs pos="50000">
              <a:schemeClr val="accent4">
                <a:shade val="80000"/>
                <a:hueOff val="-27034"/>
                <a:satOff val="-1034"/>
                <a:lumOff val="7693"/>
                <a:alphaOff val="0"/>
                <a:satMod val="110000"/>
                <a:lumMod val="100000"/>
                <a:shade val="100000"/>
              </a:schemeClr>
            </a:gs>
            <a:gs pos="100000">
              <a:schemeClr val="accent4">
                <a:shade val="80000"/>
                <a:hueOff val="-27034"/>
                <a:satOff val="-1034"/>
                <a:lumOff val="769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Univers Condensed"/>
            </a:rPr>
            <a:t>History – Ancient Egypt</a:t>
          </a:r>
          <a:endParaRPr lang="en-US" sz="2400" kern="1200" dirty="0"/>
        </a:p>
      </dsp:txBody>
      <dsp:txXfrm>
        <a:off x="170175" y="1418729"/>
        <a:ext cx="2020830" cy="1212498"/>
      </dsp:txXfrm>
    </dsp:sp>
    <dsp:sp modelId="{24F763E6-FCEF-4952-9817-4AFA99BC0F5C}">
      <dsp:nvSpPr>
        <dsp:cNvPr id="0" name=""/>
        <dsp:cNvSpPr/>
      </dsp:nvSpPr>
      <dsp:spPr>
        <a:xfrm>
          <a:off x="2393089" y="1418729"/>
          <a:ext cx="2020830" cy="1212498"/>
        </a:xfrm>
        <a:prstGeom prst="rect">
          <a:avLst/>
        </a:prstGeom>
        <a:gradFill rotWithShape="0">
          <a:gsLst>
            <a:gs pos="0">
              <a:schemeClr val="accent4">
                <a:shade val="80000"/>
                <a:hueOff val="-36045"/>
                <a:satOff val="-1378"/>
                <a:lumOff val="10257"/>
                <a:alphaOff val="0"/>
                <a:satMod val="103000"/>
                <a:lumMod val="102000"/>
                <a:tint val="94000"/>
              </a:schemeClr>
            </a:gs>
            <a:gs pos="50000">
              <a:schemeClr val="accent4">
                <a:shade val="80000"/>
                <a:hueOff val="-36045"/>
                <a:satOff val="-1378"/>
                <a:lumOff val="10257"/>
                <a:alphaOff val="0"/>
                <a:satMod val="110000"/>
                <a:lumMod val="100000"/>
                <a:shade val="100000"/>
              </a:schemeClr>
            </a:gs>
            <a:gs pos="100000">
              <a:schemeClr val="accent4">
                <a:shade val="80000"/>
                <a:hueOff val="-36045"/>
                <a:satOff val="-1378"/>
                <a:lumOff val="1025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Univers Condensed"/>
            </a:rPr>
            <a:t>Art – Death Masks</a:t>
          </a:r>
          <a:endParaRPr lang="en-US" sz="2400" kern="1200" dirty="0"/>
        </a:p>
      </dsp:txBody>
      <dsp:txXfrm>
        <a:off x="2393089" y="1418729"/>
        <a:ext cx="2020830" cy="1212498"/>
      </dsp:txXfrm>
    </dsp:sp>
    <dsp:sp modelId="{81C1F54F-1234-4AB7-B3BE-0F34BD6050F1}">
      <dsp:nvSpPr>
        <dsp:cNvPr id="0" name=""/>
        <dsp:cNvSpPr/>
      </dsp:nvSpPr>
      <dsp:spPr>
        <a:xfrm>
          <a:off x="4616002" y="1418729"/>
          <a:ext cx="2020830" cy="1212498"/>
        </a:xfrm>
        <a:prstGeom prst="rect">
          <a:avLst/>
        </a:prstGeom>
        <a:gradFill rotWithShape="0">
          <a:gsLst>
            <a:gs pos="0">
              <a:schemeClr val="accent4">
                <a:shade val="80000"/>
                <a:hueOff val="-45057"/>
                <a:satOff val="-1723"/>
                <a:lumOff val="12822"/>
                <a:alphaOff val="0"/>
                <a:satMod val="103000"/>
                <a:lumMod val="102000"/>
                <a:tint val="94000"/>
              </a:schemeClr>
            </a:gs>
            <a:gs pos="50000">
              <a:schemeClr val="accent4">
                <a:shade val="80000"/>
                <a:hueOff val="-45057"/>
                <a:satOff val="-1723"/>
                <a:lumOff val="12822"/>
                <a:alphaOff val="0"/>
                <a:satMod val="110000"/>
                <a:lumMod val="100000"/>
                <a:shade val="100000"/>
              </a:schemeClr>
            </a:gs>
            <a:gs pos="100000">
              <a:schemeClr val="accent4">
                <a:shade val="80000"/>
                <a:hueOff val="-45057"/>
                <a:satOff val="-1723"/>
                <a:lumOff val="128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Univers Condensed"/>
            </a:rPr>
            <a:t>DT – Torch making</a:t>
          </a:r>
        </a:p>
      </dsp:txBody>
      <dsp:txXfrm>
        <a:off x="4616002" y="1418729"/>
        <a:ext cx="2020830" cy="1212498"/>
      </dsp:txXfrm>
    </dsp:sp>
    <dsp:sp modelId="{9F441122-3F59-4443-9D88-CD73B5AADE06}">
      <dsp:nvSpPr>
        <dsp:cNvPr id="0" name=""/>
        <dsp:cNvSpPr/>
      </dsp:nvSpPr>
      <dsp:spPr>
        <a:xfrm>
          <a:off x="170175" y="2833311"/>
          <a:ext cx="2020830" cy="1212498"/>
        </a:xfrm>
        <a:prstGeom prst="rect">
          <a:avLst/>
        </a:prstGeom>
        <a:gradFill rotWithShape="0">
          <a:gsLst>
            <a:gs pos="0">
              <a:schemeClr val="accent4">
                <a:shade val="80000"/>
                <a:hueOff val="-54068"/>
                <a:satOff val="-2068"/>
                <a:lumOff val="15386"/>
                <a:alphaOff val="0"/>
                <a:satMod val="103000"/>
                <a:lumMod val="102000"/>
                <a:tint val="94000"/>
              </a:schemeClr>
            </a:gs>
            <a:gs pos="50000">
              <a:schemeClr val="accent4">
                <a:shade val="80000"/>
                <a:hueOff val="-54068"/>
                <a:satOff val="-2068"/>
                <a:lumOff val="15386"/>
                <a:alphaOff val="0"/>
                <a:satMod val="110000"/>
                <a:lumMod val="100000"/>
                <a:shade val="100000"/>
              </a:schemeClr>
            </a:gs>
            <a:gs pos="100000">
              <a:schemeClr val="accent4">
                <a:shade val="80000"/>
                <a:hueOff val="-54068"/>
                <a:satOff val="-2068"/>
                <a:lumOff val="1538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Univers Condensed"/>
            </a:rPr>
            <a:t>Music – Abba</a:t>
          </a:r>
        </a:p>
      </dsp:txBody>
      <dsp:txXfrm>
        <a:off x="170175" y="2833311"/>
        <a:ext cx="2020830" cy="1212498"/>
      </dsp:txXfrm>
    </dsp:sp>
    <dsp:sp modelId="{A501F742-B410-442D-82DC-7337A170B041}">
      <dsp:nvSpPr>
        <dsp:cNvPr id="0" name=""/>
        <dsp:cNvSpPr/>
      </dsp:nvSpPr>
      <dsp:spPr>
        <a:xfrm>
          <a:off x="2393089" y="2833311"/>
          <a:ext cx="2020830" cy="1212498"/>
        </a:xfrm>
        <a:prstGeom prst="rect">
          <a:avLst/>
        </a:prstGeom>
        <a:gradFill rotWithShape="0">
          <a:gsLst>
            <a:gs pos="0">
              <a:schemeClr val="accent4">
                <a:shade val="80000"/>
                <a:hueOff val="-63079"/>
                <a:satOff val="-2412"/>
                <a:lumOff val="17950"/>
                <a:alphaOff val="0"/>
                <a:satMod val="103000"/>
                <a:lumMod val="102000"/>
                <a:tint val="94000"/>
              </a:schemeClr>
            </a:gs>
            <a:gs pos="50000">
              <a:schemeClr val="accent4">
                <a:shade val="80000"/>
                <a:hueOff val="-63079"/>
                <a:satOff val="-2412"/>
                <a:lumOff val="17950"/>
                <a:alphaOff val="0"/>
                <a:satMod val="110000"/>
                <a:lumMod val="100000"/>
                <a:shade val="100000"/>
              </a:schemeClr>
            </a:gs>
            <a:gs pos="100000">
              <a:schemeClr val="accent4">
                <a:shade val="80000"/>
                <a:hueOff val="-63079"/>
                <a:satOff val="-2412"/>
                <a:lumOff val="1795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Univers Condensed"/>
            </a:rPr>
            <a:t>French </a:t>
          </a:r>
        </a:p>
      </dsp:txBody>
      <dsp:txXfrm>
        <a:off x="2393089" y="2833311"/>
        <a:ext cx="2020830" cy="1212498"/>
      </dsp:txXfrm>
    </dsp:sp>
    <dsp:sp modelId="{DDE89FAB-45C3-45E5-BCAD-ED81A0644063}">
      <dsp:nvSpPr>
        <dsp:cNvPr id="0" name=""/>
        <dsp:cNvSpPr/>
      </dsp:nvSpPr>
      <dsp:spPr>
        <a:xfrm>
          <a:off x="4616002" y="2833311"/>
          <a:ext cx="2020830" cy="1212498"/>
        </a:xfrm>
        <a:prstGeom prst="rect">
          <a:avLst/>
        </a:prstGeom>
        <a:gradFill rotWithShape="0">
          <a:gsLst>
            <a:gs pos="0">
              <a:schemeClr val="accent4">
                <a:shade val="80000"/>
                <a:hueOff val="-72091"/>
                <a:satOff val="-2757"/>
                <a:lumOff val="20514"/>
                <a:alphaOff val="0"/>
                <a:satMod val="103000"/>
                <a:lumMod val="102000"/>
                <a:tint val="94000"/>
              </a:schemeClr>
            </a:gs>
            <a:gs pos="50000">
              <a:schemeClr val="accent4">
                <a:shade val="80000"/>
                <a:hueOff val="-72091"/>
                <a:satOff val="-2757"/>
                <a:lumOff val="20514"/>
                <a:alphaOff val="0"/>
                <a:satMod val="110000"/>
                <a:lumMod val="100000"/>
                <a:shade val="100000"/>
              </a:schemeClr>
            </a:gs>
            <a:gs pos="100000">
              <a:schemeClr val="accent4">
                <a:shade val="80000"/>
                <a:hueOff val="-72091"/>
                <a:satOff val="-2757"/>
                <a:lumOff val="2051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Univers Condensed"/>
            </a:rPr>
            <a:t>RE – Special Books</a:t>
          </a:r>
        </a:p>
      </dsp:txBody>
      <dsp:txXfrm>
        <a:off x="4616002" y="2833311"/>
        <a:ext cx="2020830" cy="1212498"/>
      </dsp:txXfrm>
    </dsp:sp>
    <dsp:sp modelId="{17127DA1-0D4B-457C-9942-FA79E3759A22}">
      <dsp:nvSpPr>
        <dsp:cNvPr id="0" name=""/>
        <dsp:cNvSpPr/>
      </dsp:nvSpPr>
      <dsp:spPr>
        <a:xfrm>
          <a:off x="1281632" y="4247893"/>
          <a:ext cx="2020830" cy="1212498"/>
        </a:xfrm>
        <a:prstGeom prst="rect">
          <a:avLst/>
        </a:prstGeom>
        <a:gradFill rotWithShape="0">
          <a:gsLst>
            <a:gs pos="0">
              <a:schemeClr val="accent4">
                <a:shade val="80000"/>
                <a:hueOff val="-81102"/>
                <a:satOff val="-3101"/>
                <a:lumOff val="23079"/>
                <a:alphaOff val="0"/>
                <a:satMod val="103000"/>
                <a:lumMod val="102000"/>
                <a:tint val="94000"/>
              </a:schemeClr>
            </a:gs>
            <a:gs pos="50000">
              <a:schemeClr val="accent4">
                <a:shade val="80000"/>
                <a:hueOff val="-81102"/>
                <a:satOff val="-3101"/>
                <a:lumOff val="23079"/>
                <a:alphaOff val="0"/>
                <a:satMod val="110000"/>
                <a:lumMod val="100000"/>
                <a:shade val="100000"/>
              </a:schemeClr>
            </a:gs>
            <a:gs pos="100000">
              <a:schemeClr val="accent4">
                <a:shade val="80000"/>
                <a:hueOff val="-81102"/>
                <a:satOff val="-3101"/>
                <a:lumOff val="2307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Univers Condensed"/>
            </a:rPr>
            <a:t>Computing - Scratch </a:t>
          </a:r>
        </a:p>
      </dsp:txBody>
      <dsp:txXfrm>
        <a:off x="1281632" y="4247893"/>
        <a:ext cx="2020830" cy="1212498"/>
      </dsp:txXfrm>
    </dsp:sp>
    <dsp:sp modelId="{5E93EE94-DD70-4F87-8B5D-9A0898BA2AC1}">
      <dsp:nvSpPr>
        <dsp:cNvPr id="0" name=""/>
        <dsp:cNvSpPr/>
      </dsp:nvSpPr>
      <dsp:spPr>
        <a:xfrm>
          <a:off x="3504546" y="4247893"/>
          <a:ext cx="2020830" cy="1212498"/>
        </a:xfrm>
        <a:prstGeom prst="rect">
          <a:avLst/>
        </a:prstGeom>
        <a:gradFill rotWithShape="0">
          <a:gsLst>
            <a:gs pos="0">
              <a:schemeClr val="accent4">
                <a:shade val="80000"/>
                <a:hueOff val="-90114"/>
                <a:satOff val="-3446"/>
                <a:lumOff val="25643"/>
                <a:alphaOff val="0"/>
                <a:satMod val="103000"/>
                <a:lumMod val="102000"/>
                <a:tint val="94000"/>
              </a:schemeClr>
            </a:gs>
            <a:gs pos="50000">
              <a:schemeClr val="accent4">
                <a:shade val="80000"/>
                <a:hueOff val="-90114"/>
                <a:satOff val="-3446"/>
                <a:lumOff val="25643"/>
                <a:alphaOff val="0"/>
                <a:satMod val="110000"/>
                <a:lumMod val="100000"/>
                <a:shade val="100000"/>
              </a:schemeClr>
            </a:gs>
            <a:gs pos="100000">
              <a:schemeClr val="accent4">
                <a:shade val="80000"/>
                <a:hueOff val="-90114"/>
                <a:satOff val="-3446"/>
                <a:lumOff val="2564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Univers Condensed"/>
            </a:rPr>
            <a:t>PE – Pilates and OAA</a:t>
          </a:r>
        </a:p>
      </dsp:txBody>
      <dsp:txXfrm>
        <a:off x="3504546" y="4247893"/>
        <a:ext cx="2020830" cy="12124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D06431-9CE7-4D17-80B1-74458C64EB7F}">
      <dsp:nvSpPr>
        <dsp:cNvPr id="0" name=""/>
        <dsp:cNvSpPr/>
      </dsp:nvSpPr>
      <dsp:spPr>
        <a:xfrm>
          <a:off x="0" y="55488"/>
          <a:ext cx="2052784" cy="123167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Univers Condensed"/>
            </a:rPr>
            <a:t>English – The Butterfly Lion</a:t>
          </a:r>
          <a:endParaRPr lang="en-US" sz="2400" kern="1200"/>
        </a:p>
      </dsp:txBody>
      <dsp:txXfrm>
        <a:off x="0" y="55488"/>
        <a:ext cx="2052784" cy="1231670"/>
      </dsp:txXfrm>
    </dsp:sp>
    <dsp:sp modelId="{7BCCFD07-62CE-4304-AE1E-B0CDE8520F34}">
      <dsp:nvSpPr>
        <dsp:cNvPr id="0" name=""/>
        <dsp:cNvSpPr/>
      </dsp:nvSpPr>
      <dsp:spPr>
        <a:xfrm>
          <a:off x="2258062" y="55488"/>
          <a:ext cx="2052784" cy="1231670"/>
        </a:xfrm>
        <a:prstGeom prst="rect">
          <a:avLst/>
        </a:prstGeom>
        <a:solidFill>
          <a:schemeClr val="accent3">
            <a:hueOff val="329975"/>
            <a:satOff val="-635"/>
            <a:lumOff val="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err="1">
              <a:latin typeface="Univers Condensed"/>
            </a:rPr>
            <a:t>Maths</a:t>
          </a:r>
          <a:r>
            <a:rPr lang="en-US" sz="2400" kern="1200">
              <a:latin typeface="Univers Condensed"/>
            </a:rPr>
            <a:t> </a:t>
          </a:r>
        </a:p>
      </dsp:txBody>
      <dsp:txXfrm>
        <a:off x="2258062" y="55488"/>
        <a:ext cx="2052784" cy="1231670"/>
      </dsp:txXfrm>
    </dsp:sp>
    <dsp:sp modelId="{B7969119-DFDE-4823-932B-74193DF09B85}">
      <dsp:nvSpPr>
        <dsp:cNvPr id="0" name=""/>
        <dsp:cNvSpPr/>
      </dsp:nvSpPr>
      <dsp:spPr>
        <a:xfrm>
          <a:off x="4516124" y="55488"/>
          <a:ext cx="2052784" cy="1231670"/>
        </a:xfrm>
        <a:prstGeom prst="rect">
          <a:avLst/>
        </a:prstGeom>
        <a:solidFill>
          <a:schemeClr val="accent3">
            <a:hueOff val="659951"/>
            <a:satOff val="-1270"/>
            <a:lumOff val="12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Univers Condensed"/>
            </a:rPr>
            <a:t>Science – Living Habitats</a:t>
          </a:r>
        </a:p>
      </dsp:txBody>
      <dsp:txXfrm>
        <a:off x="4516124" y="55488"/>
        <a:ext cx="2052784" cy="1231670"/>
      </dsp:txXfrm>
    </dsp:sp>
    <dsp:sp modelId="{B72D05E4-B7CE-450A-9A16-D6F005D79834}">
      <dsp:nvSpPr>
        <dsp:cNvPr id="0" name=""/>
        <dsp:cNvSpPr/>
      </dsp:nvSpPr>
      <dsp:spPr>
        <a:xfrm>
          <a:off x="0" y="1492436"/>
          <a:ext cx="2052784" cy="1231670"/>
        </a:xfrm>
        <a:prstGeom prst="rect">
          <a:avLst/>
        </a:prstGeom>
        <a:solidFill>
          <a:schemeClr val="accent3">
            <a:hueOff val="989926"/>
            <a:satOff val="-1905"/>
            <a:lumOff val="1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Univers Condensed"/>
            </a:rPr>
            <a:t>Geography - Africa</a:t>
          </a:r>
        </a:p>
      </dsp:txBody>
      <dsp:txXfrm>
        <a:off x="0" y="1492436"/>
        <a:ext cx="2052784" cy="1231670"/>
      </dsp:txXfrm>
    </dsp:sp>
    <dsp:sp modelId="{34254787-7C70-4D18-A387-B7C2F508E51B}">
      <dsp:nvSpPr>
        <dsp:cNvPr id="0" name=""/>
        <dsp:cNvSpPr/>
      </dsp:nvSpPr>
      <dsp:spPr>
        <a:xfrm>
          <a:off x="2258062" y="1492436"/>
          <a:ext cx="2052784" cy="1231670"/>
        </a:xfrm>
        <a:prstGeom prst="rect">
          <a:avLst/>
        </a:prstGeom>
        <a:solidFill>
          <a:schemeClr val="accent3">
            <a:hueOff val="1319901"/>
            <a:satOff val="-2540"/>
            <a:lumOff val="251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Univers Condensed"/>
            </a:rPr>
            <a:t>Computing – Blogging and Film Making</a:t>
          </a:r>
        </a:p>
      </dsp:txBody>
      <dsp:txXfrm>
        <a:off x="2258062" y="1492436"/>
        <a:ext cx="2052784" cy="1231670"/>
      </dsp:txXfrm>
    </dsp:sp>
    <dsp:sp modelId="{6D95E309-881C-4F79-B733-BB108FA51CD4}">
      <dsp:nvSpPr>
        <dsp:cNvPr id="0" name=""/>
        <dsp:cNvSpPr/>
      </dsp:nvSpPr>
      <dsp:spPr>
        <a:xfrm>
          <a:off x="4516124" y="1492436"/>
          <a:ext cx="2052784" cy="1231670"/>
        </a:xfrm>
        <a:prstGeom prst="rect">
          <a:avLst/>
        </a:prstGeom>
        <a:solidFill>
          <a:schemeClr val="accent3">
            <a:hueOff val="1649877"/>
            <a:satOff val="-3175"/>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Univers Condensed"/>
            </a:rPr>
            <a:t>Art - </a:t>
          </a:r>
          <a:r>
            <a:rPr lang="en-US" sz="2400" kern="1200" err="1">
              <a:latin typeface="Univers Condensed"/>
            </a:rPr>
            <a:t>TingaTinga</a:t>
          </a:r>
          <a:endParaRPr lang="en-US" sz="2400" kern="1200">
            <a:latin typeface="Univers Condensed"/>
          </a:endParaRPr>
        </a:p>
      </dsp:txBody>
      <dsp:txXfrm>
        <a:off x="4516124" y="1492436"/>
        <a:ext cx="2052784" cy="1231670"/>
      </dsp:txXfrm>
    </dsp:sp>
    <dsp:sp modelId="{BC0915DD-4B7A-41DB-82CE-762320CEE9E5}">
      <dsp:nvSpPr>
        <dsp:cNvPr id="0" name=""/>
        <dsp:cNvSpPr/>
      </dsp:nvSpPr>
      <dsp:spPr>
        <a:xfrm>
          <a:off x="0" y="2929385"/>
          <a:ext cx="2052784" cy="1231670"/>
        </a:xfrm>
        <a:prstGeom prst="rect">
          <a:avLst/>
        </a:prstGeom>
        <a:solidFill>
          <a:schemeClr val="accent3">
            <a:hueOff val="1979852"/>
            <a:satOff val="-3810"/>
            <a:lumOff val="3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Univers Condensed"/>
            </a:rPr>
            <a:t>DT - Torches</a:t>
          </a:r>
        </a:p>
      </dsp:txBody>
      <dsp:txXfrm>
        <a:off x="0" y="2929385"/>
        <a:ext cx="2052784" cy="1231670"/>
      </dsp:txXfrm>
    </dsp:sp>
    <dsp:sp modelId="{73E35D72-B0E0-465B-8302-BCD30C3E7662}">
      <dsp:nvSpPr>
        <dsp:cNvPr id="0" name=""/>
        <dsp:cNvSpPr/>
      </dsp:nvSpPr>
      <dsp:spPr>
        <a:xfrm>
          <a:off x="2258062" y="2929385"/>
          <a:ext cx="2052784" cy="1231670"/>
        </a:xfrm>
        <a:prstGeom prst="rect">
          <a:avLst/>
        </a:prstGeom>
        <a:solidFill>
          <a:schemeClr val="accent3">
            <a:hueOff val="2309828"/>
            <a:satOff val="-4445"/>
            <a:lumOff val="43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Univers Condensed"/>
            </a:rPr>
            <a:t>RE – Symbolism of Light</a:t>
          </a:r>
        </a:p>
      </dsp:txBody>
      <dsp:txXfrm>
        <a:off x="2258062" y="2929385"/>
        <a:ext cx="2052784" cy="1231670"/>
      </dsp:txXfrm>
    </dsp:sp>
    <dsp:sp modelId="{A3917198-AACC-4C1E-8984-C7C03208F79E}">
      <dsp:nvSpPr>
        <dsp:cNvPr id="0" name=""/>
        <dsp:cNvSpPr/>
      </dsp:nvSpPr>
      <dsp:spPr>
        <a:xfrm>
          <a:off x="4516124" y="2929385"/>
          <a:ext cx="2052784" cy="1231670"/>
        </a:xfrm>
        <a:prstGeom prst="rect">
          <a:avLst/>
        </a:prstGeom>
        <a:solidFill>
          <a:schemeClr val="accent3">
            <a:hueOff val="2639803"/>
            <a:satOff val="-5080"/>
            <a:lumOff val="502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Univers Condensed"/>
            </a:rPr>
            <a:t>PE – Dance and Net Games</a:t>
          </a:r>
        </a:p>
      </dsp:txBody>
      <dsp:txXfrm>
        <a:off x="4516124" y="2929385"/>
        <a:ext cx="2052784" cy="1231670"/>
      </dsp:txXfrm>
    </dsp:sp>
    <dsp:sp modelId="{B54D9C38-DC06-4B25-8B14-1C59732827E3}">
      <dsp:nvSpPr>
        <dsp:cNvPr id="0" name=""/>
        <dsp:cNvSpPr/>
      </dsp:nvSpPr>
      <dsp:spPr>
        <a:xfrm>
          <a:off x="1129031" y="4366334"/>
          <a:ext cx="2052784" cy="1231670"/>
        </a:xfrm>
        <a:prstGeom prst="rect">
          <a:avLst/>
        </a:prstGeom>
        <a:solidFill>
          <a:schemeClr val="accent3">
            <a:hueOff val="2969778"/>
            <a:satOff val="-5715"/>
            <a:lumOff val="56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Univers Condensed"/>
            </a:rPr>
            <a:t>French </a:t>
          </a:r>
        </a:p>
      </dsp:txBody>
      <dsp:txXfrm>
        <a:off x="1129031" y="4366334"/>
        <a:ext cx="2052784" cy="1231670"/>
      </dsp:txXfrm>
    </dsp:sp>
    <dsp:sp modelId="{84E0B8AF-E884-4479-9C52-E070434F4FFD}">
      <dsp:nvSpPr>
        <dsp:cNvPr id="0" name=""/>
        <dsp:cNvSpPr/>
      </dsp:nvSpPr>
      <dsp:spPr>
        <a:xfrm>
          <a:off x="3387093" y="4366334"/>
          <a:ext cx="2052784" cy="1231670"/>
        </a:xfrm>
        <a:prstGeom prst="rect">
          <a:avLst/>
        </a:prstGeom>
        <a:solidFill>
          <a:schemeClr val="accent3">
            <a:hueOff val="3299754"/>
            <a:satOff val="-6350"/>
            <a:lumOff val="62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Univers Condensed"/>
            </a:rPr>
            <a:t>Music – African Drums</a:t>
          </a:r>
        </a:p>
      </dsp:txBody>
      <dsp:txXfrm>
        <a:off x="3387093" y="4366334"/>
        <a:ext cx="2052784" cy="12316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5D18F8-4582-48AD-B341-B31CE4D6B5B5}">
      <dsp:nvSpPr>
        <dsp:cNvPr id="0" name=""/>
        <dsp:cNvSpPr/>
      </dsp:nvSpPr>
      <dsp:spPr>
        <a:xfrm>
          <a:off x="0" y="68840"/>
          <a:ext cx="1948732" cy="116923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Univers Condensed"/>
            </a:rPr>
            <a:t>English – Escape From Pompeii</a:t>
          </a:r>
          <a:endParaRPr lang="en-US" sz="2300" kern="1200"/>
        </a:p>
      </dsp:txBody>
      <dsp:txXfrm>
        <a:off x="0" y="68840"/>
        <a:ext cx="1948732" cy="1169239"/>
      </dsp:txXfrm>
    </dsp:sp>
    <dsp:sp modelId="{AF0C6343-68AA-4945-97AB-0F3EFABB6A8C}">
      <dsp:nvSpPr>
        <dsp:cNvPr id="0" name=""/>
        <dsp:cNvSpPr/>
      </dsp:nvSpPr>
      <dsp:spPr>
        <a:xfrm>
          <a:off x="2143605" y="68840"/>
          <a:ext cx="1948732" cy="1169239"/>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err="1">
              <a:latin typeface="Univers Condensed"/>
            </a:rPr>
            <a:t>Maths</a:t>
          </a:r>
          <a:endParaRPr lang="en-US" sz="2300" kern="1200">
            <a:latin typeface="Univers Condensed"/>
          </a:endParaRPr>
        </a:p>
      </dsp:txBody>
      <dsp:txXfrm>
        <a:off x="2143605" y="68840"/>
        <a:ext cx="1948732" cy="1169239"/>
      </dsp:txXfrm>
    </dsp:sp>
    <dsp:sp modelId="{A9C4539A-9E5D-4E52-B624-F4DCF1820D4C}">
      <dsp:nvSpPr>
        <dsp:cNvPr id="0" name=""/>
        <dsp:cNvSpPr/>
      </dsp:nvSpPr>
      <dsp:spPr>
        <a:xfrm>
          <a:off x="4287210" y="68840"/>
          <a:ext cx="1948732" cy="1169239"/>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Univers Condensed"/>
            </a:rPr>
            <a:t>Science – Sound</a:t>
          </a:r>
        </a:p>
      </dsp:txBody>
      <dsp:txXfrm>
        <a:off x="4287210" y="68840"/>
        <a:ext cx="1948732" cy="1169239"/>
      </dsp:txXfrm>
    </dsp:sp>
    <dsp:sp modelId="{63D9FAB9-6320-4D04-B4AB-41918D3239E7}">
      <dsp:nvSpPr>
        <dsp:cNvPr id="0" name=""/>
        <dsp:cNvSpPr/>
      </dsp:nvSpPr>
      <dsp:spPr>
        <a:xfrm>
          <a:off x="0" y="1432952"/>
          <a:ext cx="1948732" cy="1169239"/>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Univers Condensed"/>
            </a:rPr>
            <a:t>History - Romans</a:t>
          </a:r>
        </a:p>
      </dsp:txBody>
      <dsp:txXfrm>
        <a:off x="0" y="1432952"/>
        <a:ext cx="1948732" cy="1169239"/>
      </dsp:txXfrm>
    </dsp:sp>
    <dsp:sp modelId="{9B90E113-CD48-455D-9A26-72C7ACF92BA4}">
      <dsp:nvSpPr>
        <dsp:cNvPr id="0" name=""/>
        <dsp:cNvSpPr/>
      </dsp:nvSpPr>
      <dsp:spPr>
        <a:xfrm>
          <a:off x="2143605" y="1432952"/>
          <a:ext cx="1948732" cy="1169239"/>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Univers Condensed"/>
            </a:rPr>
            <a:t>Computing – Data Loggers (Sound)</a:t>
          </a:r>
        </a:p>
      </dsp:txBody>
      <dsp:txXfrm>
        <a:off x="2143605" y="1432952"/>
        <a:ext cx="1948732" cy="1169239"/>
      </dsp:txXfrm>
    </dsp:sp>
    <dsp:sp modelId="{210DA6F6-F4AB-4796-BC4F-5AF4C3CAD2AD}">
      <dsp:nvSpPr>
        <dsp:cNvPr id="0" name=""/>
        <dsp:cNvSpPr/>
      </dsp:nvSpPr>
      <dsp:spPr>
        <a:xfrm>
          <a:off x="4287210" y="1432952"/>
          <a:ext cx="1948732" cy="116923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Univers Condensed"/>
            </a:rPr>
            <a:t>Art – Mosaics</a:t>
          </a:r>
        </a:p>
      </dsp:txBody>
      <dsp:txXfrm>
        <a:off x="4287210" y="1432952"/>
        <a:ext cx="1948732" cy="1169239"/>
      </dsp:txXfrm>
    </dsp:sp>
    <dsp:sp modelId="{6668D580-280B-47C2-89CB-DEAB7C9877A0}">
      <dsp:nvSpPr>
        <dsp:cNvPr id="0" name=""/>
        <dsp:cNvSpPr/>
      </dsp:nvSpPr>
      <dsp:spPr>
        <a:xfrm>
          <a:off x="0" y="2797065"/>
          <a:ext cx="1948732" cy="1169239"/>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Univers Condensed"/>
            </a:rPr>
            <a:t>DT – Food </a:t>
          </a:r>
          <a:endParaRPr lang="en-US" sz="2300" kern="1200"/>
        </a:p>
      </dsp:txBody>
      <dsp:txXfrm>
        <a:off x="0" y="2797065"/>
        <a:ext cx="1948732" cy="1169239"/>
      </dsp:txXfrm>
    </dsp:sp>
    <dsp:sp modelId="{F03550B2-29EA-4501-B48A-A55C4081F0B5}">
      <dsp:nvSpPr>
        <dsp:cNvPr id="0" name=""/>
        <dsp:cNvSpPr/>
      </dsp:nvSpPr>
      <dsp:spPr>
        <a:xfrm>
          <a:off x="2143605" y="2797065"/>
          <a:ext cx="1948732" cy="1169239"/>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Univers Condensed"/>
            </a:rPr>
            <a:t>RE – New Year Traditions</a:t>
          </a:r>
        </a:p>
      </dsp:txBody>
      <dsp:txXfrm>
        <a:off x="2143605" y="2797065"/>
        <a:ext cx="1948732" cy="1169239"/>
      </dsp:txXfrm>
    </dsp:sp>
    <dsp:sp modelId="{CD624D3E-9142-4FB6-AB8E-2134B9789A34}">
      <dsp:nvSpPr>
        <dsp:cNvPr id="0" name=""/>
        <dsp:cNvSpPr/>
      </dsp:nvSpPr>
      <dsp:spPr>
        <a:xfrm>
          <a:off x="4287210" y="2797065"/>
          <a:ext cx="1948732" cy="1169239"/>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Univers Condensed"/>
            </a:rPr>
            <a:t>PE – Haka</a:t>
          </a:r>
          <a:endParaRPr lang="en-US" sz="2300" kern="1200"/>
        </a:p>
      </dsp:txBody>
      <dsp:txXfrm>
        <a:off x="4287210" y="2797065"/>
        <a:ext cx="1948732" cy="1169239"/>
      </dsp:txXfrm>
    </dsp:sp>
    <dsp:sp modelId="{8EDA0AF0-8C46-447E-A56B-4EC89BE1C878}">
      <dsp:nvSpPr>
        <dsp:cNvPr id="0" name=""/>
        <dsp:cNvSpPr/>
      </dsp:nvSpPr>
      <dsp:spPr>
        <a:xfrm>
          <a:off x="920698" y="4161177"/>
          <a:ext cx="1948732" cy="1169239"/>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Univers Condensed"/>
            </a:rPr>
            <a:t>French </a:t>
          </a:r>
        </a:p>
      </dsp:txBody>
      <dsp:txXfrm>
        <a:off x="920698" y="4161177"/>
        <a:ext cx="1948732" cy="1169239"/>
      </dsp:txXfrm>
    </dsp:sp>
    <dsp:sp modelId="{70A07C0C-EF6F-47F1-9771-32EAECAB7D2F}">
      <dsp:nvSpPr>
        <dsp:cNvPr id="0" name=""/>
        <dsp:cNvSpPr/>
      </dsp:nvSpPr>
      <dsp:spPr>
        <a:xfrm>
          <a:off x="3163104" y="4161177"/>
          <a:ext cx="1948732" cy="116923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Univers Condensed"/>
            </a:rPr>
            <a:t>Music </a:t>
          </a:r>
        </a:p>
      </dsp:txBody>
      <dsp:txXfrm>
        <a:off x="3163104" y="4161177"/>
        <a:ext cx="1948732" cy="11692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98C846-7274-4927-B9EF-B601EB525333}">
      <dsp:nvSpPr>
        <dsp:cNvPr id="0" name=""/>
        <dsp:cNvSpPr/>
      </dsp:nvSpPr>
      <dsp:spPr>
        <a:xfrm>
          <a:off x="348517" y="0"/>
          <a:ext cx="1994985" cy="119699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English – The Incredible Book Eating Boy</a:t>
          </a:r>
          <a:endParaRPr lang="en-US" sz="2200" kern="1200"/>
        </a:p>
      </dsp:txBody>
      <dsp:txXfrm>
        <a:off x="348517" y="0"/>
        <a:ext cx="1994985" cy="1196991"/>
      </dsp:txXfrm>
    </dsp:sp>
    <dsp:sp modelId="{9E869FC6-A99F-4B56-9A6E-4317D1EB88A7}">
      <dsp:nvSpPr>
        <dsp:cNvPr id="0" name=""/>
        <dsp:cNvSpPr/>
      </dsp:nvSpPr>
      <dsp:spPr>
        <a:xfrm>
          <a:off x="2543001" y="113"/>
          <a:ext cx="1994985" cy="119699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err="1">
              <a:latin typeface="Univers Condensed"/>
            </a:rPr>
            <a:t>Maths</a:t>
          </a:r>
          <a:r>
            <a:rPr lang="en-US" sz="2200" kern="1200">
              <a:latin typeface="Univers Condensed"/>
            </a:rPr>
            <a:t> </a:t>
          </a:r>
        </a:p>
      </dsp:txBody>
      <dsp:txXfrm>
        <a:off x="2543001" y="113"/>
        <a:ext cx="1994985" cy="1196991"/>
      </dsp:txXfrm>
    </dsp:sp>
    <dsp:sp modelId="{D9D532B0-9E79-432A-8B6E-F95BC34AE291}">
      <dsp:nvSpPr>
        <dsp:cNvPr id="0" name=""/>
        <dsp:cNvSpPr/>
      </dsp:nvSpPr>
      <dsp:spPr>
        <a:xfrm>
          <a:off x="4737485" y="113"/>
          <a:ext cx="1994985" cy="1196991"/>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Science – Digestion and Teeth</a:t>
          </a:r>
        </a:p>
      </dsp:txBody>
      <dsp:txXfrm>
        <a:off x="4737485" y="113"/>
        <a:ext cx="1994985" cy="1196991"/>
      </dsp:txXfrm>
    </dsp:sp>
    <dsp:sp modelId="{D078618B-B75E-407E-969E-76EDFFA236F8}">
      <dsp:nvSpPr>
        <dsp:cNvPr id="0" name=""/>
        <dsp:cNvSpPr/>
      </dsp:nvSpPr>
      <dsp:spPr>
        <a:xfrm>
          <a:off x="348517" y="1396603"/>
          <a:ext cx="1994985" cy="1196991"/>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History - Romans</a:t>
          </a:r>
        </a:p>
      </dsp:txBody>
      <dsp:txXfrm>
        <a:off x="348517" y="1396603"/>
        <a:ext cx="1994985" cy="1196991"/>
      </dsp:txXfrm>
    </dsp:sp>
    <dsp:sp modelId="{92D3ED76-C9C3-44D5-B04F-E3555AA2D2C6}">
      <dsp:nvSpPr>
        <dsp:cNvPr id="0" name=""/>
        <dsp:cNvSpPr/>
      </dsp:nvSpPr>
      <dsp:spPr>
        <a:xfrm>
          <a:off x="2543001" y="1396603"/>
          <a:ext cx="1994985" cy="1196991"/>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Computing - Scratch</a:t>
          </a:r>
        </a:p>
      </dsp:txBody>
      <dsp:txXfrm>
        <a:off x="2543001" y="1396603"/>
        <a:ext cx="1994985" cy="1196991"/>
      </dsp:txXfrm>
    </dsp:sp>
    <dsp:sp modelId="{5B53C8B5-BED6-45EF-95DF-CEF55855E035}">
      <dsp:nvSpPr>
        <dsp:cNvPr id="0" name=""/>
        <dsp:cNvSpPr/>
      </dsp:nvSpPr>
      <dsp:spPr>
        <a:xfrm>
          <a:off x="4737485" y="1396603"/>
          <a:ext cx="1994985" cy="119699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Art – Drawing</a:t>
          </a:r>
        </a:p>
      </dsp:txBody>
      <dsp:txXfrm>
        <a:off x="4737485" y="1396603"/>
        <a:ext cx="1994985" cy="1196991"/>
      </dsp:txXfrm>
    </dsp:sp>
    <dsp:sp modelId="{469C1169-516D-442C-A1EA-C461766A95F5}">
      <dsp:nvSpPr>
        <dsp:cNvPr id="0" name=""/>
        <dsp:cNvSpPr/>
      </dsp:nvSpPr>
      <dsp:spPr>
        <a:xfrm>
          <a:off x="348517" y="2793093"/>
          <a:ext cx="1994985" cy="119699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DT – Bread</a:t>
          </a:r>
          <a:endParaRPr lang="en-US" sz="2200" kern="1200"/>
        </a:p>
      </dsp:txBody>
      <dsp:txXfrm>
        <a:off x="348517" y="2793093"/>
        <a:ext cx="1994985" cy="1196991"/>
      </dsp:txXfrm>
    </dsp:sp>
    <dsp:sp modelId="{1FA286C1-224A-4C73-A111-3F7BF5F309E4}">
      <dsp:nvSpPr>
        <dsp:cNvPr id="0" name=""/>
        <dsp:cNvSpPr/>
      </dsp:nvSpPr>
      <dsp:spPr>
        <a:xfrm>
          <a:off x="2543001" y="2793093"/>
          <a:ext cx="1994985" cy="1196991"/>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RE – Easter</a:t>
          </a:r>
        </a:p>
      </dsp:txBody>
      <dsp:txXfrm>
        <a:off x="2543001" y="2793093"/>
        <a:ext cx="1994985" cy="1196991"/>
      </dsp:txXfrm>
    </dsp:sp>
    <dsp:sp modelId="{D0FF1B2B-2923-485B-A97C-B60FA9CC18E2}">
      <dsp:nvSpPr>
        <dsp:cNvPr id="0" name=""/>
        <dsp:cNvSpPr/>
      </dsp:nvSpPr>
      <dsp:spPr>
        <a:xfrm>
          <a:off x="4737485" y="2793093"/>
          <a:ext cx="1994985" cy="1196991"/>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PE – Gymnastics and Net</a:t>
          </a:r>
          <a:endParaRPr lang="en-US" sz="2200" kern="1200"/>
        </a:p>
      </dsp:txBody>
      <dsp:txXfrm>
        <a:off x="4737485" y="2793093"/>
        <a:ext cx="1994985" cy="1196991"/>
      </dsp:txXfrm>
    </dsp:sp>
    <dsp:sp modelId="{FF3E7DCD-18ED-439A-B61F-9DAFF9144DBA}">
      <dsp:nvSpPr>
        <dsp:cNvPr id="0" name=""/>
        <dsp:cNvSpPr/>
      </dsp:nvSpPr>
      <dsp:spPr>
        <a:xfrm>
          <a:off x="1445759" y="4189583"/>
          <a:ext cx="1994985" cy="1196991"/>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French </a:t>
          </a:r>
        </a:p>
      </dsp:txBody>
      <dsp:txXfrm>
        <a:off x="1445759" y="4189583"/>
        <a:ext cx="1994985" cy="1196991"/>
      </dsp:txXfrm>
    </dsp:sp>
    <dsp:sp modelId="{B185BF80-8273-434C-BA88-23949F67E85A}">
      <dsp:nvSpPr>
        <dsp:cNvPr id="0" name=""/>
        <dsp:cNvSpPr/>
      </dsp:nvSpPr>
      <dsp:spPr>
        <a:xfrm>
          <a:off x="3640243" y="4189583"/>
          <a:ext cx="1994985" cy="119699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Music – Lean on Me</a:t>
          </a:r>
        </a:p>
      </dsp:txBody>
      <dsp:txXfrm>
        <a:off x="3640243" y="4189583"/>
        <a:ext cx="1994985" cy="11969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1B8768-294A-48A3-9345-446A5AC5FF65}">
      <dsp:nvSpPr>
        <dsp:cNvPr id="0" name=""/>
        <dsp:cNvSpPr/>
      </dsp:nvSpPr>
      <dsp:spPr>
        <a:xfrm>
          <a:off x="471798" y="1968"/>
          <a:ext cx="1978854" cy="118731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Univers Condensed"/>
            </a:rPr>
            <a:t>English – Fox</a:t>
          </a:r>
          <a:endParaRPr lang="en-US" sz="2000" kern="1200"/>
        </a:p>
      </dsp:txBody>
      <dsp:txXfrm>
        <a:off x="471798" y="1968"/>
        <a:ext cx="1978854" cy="1187312"/>
      </dsp:txXfrm>
    </dsp:sp>
    <dsp:sp modelId="{A045F2AD-C42B-4FDC-B44C-798B5CF730AE}">
      <dsp:nvSpPr>
        <dsp:cNvPr id="0" name=""/>
        <dsp:cNvSpPr/>
      </dsp:nvSpPr>
      <dsp:spPr>
        <a:xfrm>
          <a:off x="2648538" y="1968"/>
          <a:ext cx="1978854" cy="1187312"/>
        </a:xfrm>
        <a:prstGeom prst="rect">
          <a:avLst/>
        </a:prstGeom>
        <a:solidFill>
          <a:schemeClr val="accent4">
            <a:hueOff val="-1591894"/>
            <a:satOff val="3935"/>
            <a:lumOff val="219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err="1">
              <a:latin typeface="Univers Condensed"/>
            </a:rPr>
            <a:t>Maths</a:t>
          </a:r>
          <a:endParaRPr lang="en-US" sz="2000" kern="1200"/>
        </a:p>
      </dsp:txBody>
      <dsp:txXfrm>
        <a:off x="2648538" y="1968"/>
        <a:ext cx="1978854" cy="1187312"/>
      </dsp:txXfrm>
    </dsp:sp>
    <dsp:sp modelId="{22D915F7-CD0B-48D5-A3B7-E7D8B36B0B46}">
      <dsp:nvSpPr>
        <dsp:cNvPr id="0" name=""/>
        <dsp:cNvSpPr/>
      </dsp:nvSpPr>
      <dsp:spPr>
        <a:xfrm>
          <a:off x="4825278" y="1968"/>
          <a:ext cx="1978854" cy="1187312"/>
        </a:xfrm>
        <a:prstGeom prst="rect">
          <a:avLst/>
        </a:prstGeom>
        <a:solidFill>
          <a:schemeClr val="accent4">
            <a:hueOff val="-3183787"/>
            <a:satOff val="7871"/>
            <a:lumOff val="439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Univers Condensed"/>
            </a:rPr>
            <a:t>Science – States of Matter</a:t>
          </a:r>
        </a:p>
      </dsp:txBody>
      <dsp:txXfrm>
        <a:off x="4825278" y="1968"/>
        <a:ext cx="1978854" cy="1187312"/>
      </dsp:txXfrm>
    </dsp:sp>
    <dsp:sp modelId="{128B88C6-367D-4E4D-9734-112F4FB61F55}">
      <dsp:nvSpPr>
        <dsp:cNvPr id="0" name=""/>
        <dsp:cNvSpPr/>
      </dsp:nvSpPr>
      <dsp:spPr>
        <a:xfrm>
          <a:off x="471798" y="1387166"/>
          <a:ext cx="1978854" cy="1187312"/>
        </a:xfrm>
        <a:prstGeom prst="rect">
          <a:avLst/>
        </a:prstGeom>
        <a:solidFill>
          <a:schemeClr val="accent4">
            <a:hueOff val="-4775681"/>
            <a:satOff val="11806"/>
            <a:lumOff val="658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Univers Condensed"/>
            </a:rPr>
            <a:t>Geography – Mountains and Natural Disasters</a:t>
          </a:r>
        </a:p>
      </dsp:txBody>
      <dsp:txXfrm>
        <a:off x="471798" y="1387166"/>
        <a:ext cx="1978854" cy="1187312"/>
      </dsp:txXfrm>
    </dsp:sp>
    <dsp:sp modelId="{1C0F42A2-AC7B-4E1D-83D3-087ABE3FAC27}">
      <dsp:nvSpPr>
        <dsp:cNvPr id="0" name=""/>
        <dsp:cNvSpPr/>
      </dsp:nvSpPr>
      <dsp:spPr>
        <a:xfrm>
          <a:off x="2648538" y="1387166"/>
          <a:ext cx="1978854" cy="1187312"/>
        </a:xfrm>
        <a:prstGeom prst="rect">
          <a:avLst/>
        </a:prstGeom>
        <a:solidFill>
          <a:schemeClr val="accent4">
            <a:hueOff val="-6367574"/>
            <a:satOff val="15741"/>
            <a:lumOff val="878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Univers Condensed"/>
            </a:rPr>
            <a:t>Computing – Comic Life</a:t>
          </a:r>
          <a:endParaRPr lang="en-US" sz="2000" kern="1200"/>
        </a:p>
      </dsp:txBody>
      <dsp:txXfrm>
        <a:off x="2648538" y="1387166"/>
        <a:ext cx="1978854" cy="1187312"/>
      </dsp:txXfrm>
    </dsp:sp>
    <dsp:sp modelId="{E7EDAB8B-9A6D-45E1-AB5C-ABF712916728}">
      <dsp:nvSpPr>
        <dsp:cNvPr id="0" name=""/>
        <dsp:cNvSpPr/>
      </dsp:nvSpPr>
      <dsp:spPr>
        <a:xfrm>
          <a:off x="4825278" y="1387166"/>
          <a:ext cx="1978854" cy="1187312"/>
        </a:xfrm>
        <a:prstGeom prst="rect">
          <a:avLst/>
        </a:prstGeom>
        <a:solidFill>
          <a:schemeClr val="accent4">
            <a:hueOff val="-7959467"/>
            <a:satOff val="19677"/>
            <a:lumOff val="1098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Univers Condensed"/>
            </a:rPr>
            <a:t>Art – Printing</a:t>
          </a:r>
        </a:p>
      </dsp:txBody>
      <dsp:txXfrm>
        <a:off x="4825278" y="1387166"/>
        <a:ext cx="1978854" cy="1187312"/>
      </dsp:txXfrm>
    </dsp:sp>
    <dsp:sp modelId="{5630B9B5-CF89-4C9C-B88A-8D4EC98AE6AD}">
      <dsp:nvSpPr>
        <dsp:cNvPr id="0" name=""/>
        <dsp:cNvSpPr/>
      </dsp:nvSpPr>
      <dsp:spPr>
        <a:xfrm>
          <a:off x="471798" y="2772364"/>
          <a:ext cx="1978854" cy="1187312"/>
        </a:xfrm>
        <a:prstGeom prst="rect">
          <a:avLst/>
        </a:prstGeom>
        <a:solidFill>
          <a:schemeClr val="accent4">
            <a:hueOff val="-9551362"/>
            <a:satOff val="23612"/>
            <a:lumOff val="13177"/>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Univers Condensed"/>
            </a:rPr>
            <a:t>DT – Pneumatics</a:t>
          </a:r>
          <a:endParaRPr lang="en-US" sz="2000" kern="1200"/>
        </a:p>
      </dsp:txBody>
      <dsp:txXfrm>
        <a:off x="471798" y="2772364"/>
        <a:ext cx="1978854" cy="1187312"/>
      </dsp:txXfrm>
    </dsp:sp>
    <dsp:sp modelId="{ED0FEB68-1823-4CC5-8AEB-D4BFAA033D6B}">
      <dsp:nvSpPr>
        <dsp:cNvPr id="0" name=""/>
        <dsp:cNvSpPr/>
      </dsp:nvSpPr>
      <dsp:spPr>
        <a:xfrm>
          <a:off x="2648538" y="2772364"/>
          <a:ext cx="1978854" cy="1187312"/>
        </a:xfrm>
        <a:prstGeom prst="rect">
          <a:avLst/>
        </a:prstGeom>
        <a:solidFill>
          <a:schemeClr val="accent4">
            <a:hueOff val="-11143254"/>
            <a:satOff val="27547"/>
            <a:lumOff val="1537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Univers Condensed"/>
            </a:rPr>
            <a:t>RE – Prayer</a:t>
          </a:r>
        </a:p>
      </dsp:txBody>
      <dsp:txXfrm>
        <a:off x="2648538" y="2772364"/>
        <a:ext cx="1978854" cy="1187312"/>
      </dsp:txXfrm>
    </dsp:sp>
    <dsp:sp modelId="{5C424605-7668-4AD7-8642-96C7F399A6AB}">
      <dsp:nvSpPr>
        <dsp:cNvPr id="0" name=""/>
        <dsp:cNvSpPr/>
      </dsp:nvSpPr>
      <dsp:spPr>
        <a:xfrm>
          <a:off x="4825278" y="2772364"/>
          <a:ext cx="1978854" cy="1187312"/>
        </a:xfrm>
        <a:prstGeom prst="rect">
          <a:avLst/>
        </a:prstGeom>
        <a:solidFill>
          <a:schemeClr val="accent4">
            <a:hueOff val="-12735148"/>
            <a:satOff val="31482"/>
            <a:lumOff val="17569"/>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Univers Condensed"/>
            </a:rPr>
            <a:t>PE – Hockey and Athletics</a:t>
          </a:r>
          <a:endParaRPr lang="en-US" sz="2000" kern="1200"/>
        </a:p>
      </dsp:txBody>
      <dsp:txXfrm>
        <a:off x="4825278" y="2772364"/>
        <a:ext cx="1978854" cy="1187312"/>
      </dsp:txXfrm>
    </dsp:sp>
    <dsp:sp modelId="{335EEF3C-771E-4A48-8C19-CF85BC366823}">
      <dsp:nvSpPr>
        <dsp:cNvPr id="0" name=""/>
        <dsp:cNvSpPr/>
      </dsp:nvSpPr>
      <dsp:spPr>
        <a:xfrm>
          <a:off x="1560168" y="4157562"/>
          <a:ext cx="1978854" cy="1187312"/>
        </a:xfrm>
        <a:prstGeom prst="rect">
          <a:avLst/>
        </a:prstGeom>
        <a:solidFill>
          <a:schemeClr val="accent4">
            <a:hueOff val="-14327041"/>
            <a:satOff val="35418"/>
            <a:lumOff val="19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Univers Condensed"/>
            </a:rPr>
            <a:t>French </a:t>
          </a:r>
        </a:p>
      </dsp:txBody>
      <dsp:txXfrm>
        <a:off x="1560168" y="4157562"/>
        <a:ext cx="1978854" cy="1187312"/>
      </dsp:txXfrm>
    </dsp:sp>
    <dsp:sp modelId="{FA345CCC-3EAC-4FB0-92F7-0BC49A4B94DE}">
      <dsp:nvSpPr>
        <dsp:cNvPr id="0" name=""/>
        <dsp:cNvSpPr/>
      </dsp:nvSpPr>
      <dsp:spPr>
        <a:xfrm>
          <a:off x="3736908" y="4157562"/>
          <a:ext cx="1978854" cy="1187312"/>
        </a:xfrm>
        <a:prstGeom prst="rect">
          <a:avLst/>
        </a:prstGeom>
        <a:solidFill>
          <a:schemeClr val="accent4">
            <a:hueOff val="-15918935"/>
            <a:satOff val="39353"/>
            <a:lumOff val="2196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Univers Condensed"/>
            </a:rPr>
            <a:t>Music – The Beatles</a:t>
          </a:r>
        </a:p>
      </dsp:txBody>
      <dsp:txXfrm>
        <a:off x="3736908" y="4157562"/>
        <a:ext cx="1978854" cy="11873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D75EE-A4AE-4C52-B149-1B9016A3BBEC}">
      <dsp:nvSpPr>
        <dsp:cNvPr id="0" name=""/>
        <dsp:cNvSpPr/>
      </dsp:nvSpPr>
      <dsp:spPr>
        <a:xfrm>
          <a:off x="318061" y="0"/>
          <a:ext cx="1965811" cy="1179487"/>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English – James and the Giant Peach</a:t>
          </a:r>
          <a:endParaRPr lang="en-US" sz="2200" kern="1200"/>
        </a:p>
      </dsp:txBody>
      <dsp:txXfrm>
        <a:off x="318061" y="0"/>
        <a:ext cx="1965811" cy="1179487"/>
      </dsp:txXfrm>
    </dsp:sp>
    <dsp:sp modelId="{E6EFAE92-F389-4221-B651-1746893F380B}">
      <dsp:nvSpPr>
        <dsp:cNvPr id="0" name=""/>
        <dsp:cNvSpPr/>
      </dsp:nvSpPr>
      <dsp:spPr>
        <a:xfrm>
          <a:off x="2493763" y="401"/>
          <a:ext cx="1965811" cy="1179487"/>
        </a:xfrm>
        <a:prstGeom prst="rect">
          <a:avLst/>
        </a:prstGeom>
        <a:gradFill rotWithShape="0">
          <a:gsLst>
            <a:gs pos="0">
              <a:schemeClr val="accent4">
                <a:hueOff val="-1591894"/>
                <a:satOff val="3935"/>
                <a:lumOff val="2196"/>
                <a:alphaOff val="0"/>
                <a:satMod val="103000"/>
                <a:lumMod val="102000"/>
                <a:tint val="94000"/>
              </a:schemeClr>
            </a:gs>
            <a:gs pos="50000">
              <a:schemeClr val="accent4">
                <a:hueOff val="-1591894"/>
                <a:satOff val="3935"/>
                <a:lumOff val="2196"/>
                <a:alphaOff val="0"/>
                <a:satMod val="110000"/>
                <a:lumMod val="100000"/>
                <a:shade val="100000"/>
              </a:schemeClr>
            </a:gs>
            <a:gs pos="100000">
              <a:schemeClr val="accent4">
                <a:hueOff val="-1591894"/>
                <a:satOff val="3935"/>
                <a:lumOff val="219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err="1">
              <a:latin typeface="Univers Condensed"/>
            </a:rPr>
            <a:t>Maths</a:t>
          </a:r>
          <a:endParaRPr lang="en-US" sz="2200" kern="1200">
            <a:latin typeface="Univers Condensed"/>
          </a:endParaRPr>
        </a:p>
      </dsp:txBody>
      <dsp:txXfrm>
        <a:off x="2493763" y="401"/>
        <a:ext cx="1965811" cy="1179487"/>
      </dsp:txXfrm>
    </dsp:sp>
    <dsp:sp modelId="{435ED345-7862-42EF-AEA1-A603C641D24E}">
      <dsp:nvSpPr>
        <dsp:cNvPr id="0" name=""/>
        <dsp:cNvSpPr/>
      </dsp:nvSpPr>
      <dsp:spPr>
        <a:xfrm>
          <a:off x="4656156" y="401"/>
          <a:ext cx="1965811" cy="1179487"/>
        </a:xfrm>
        <a:prstGeom prst="rect">
          <a:avLst/>
        </a:prstGeom>
        <a:gradFill rotWithShape="0">
          <a:gsLst>
            <a:gs pos="0">
              <a:schemeClr val="accent4">
                <a:hueOff val="-3183787"/>
                <a:satOff val="7871"/>
                <a:lumOff val="4392"/>
                <a:alphaOff val="0"/>
                <a:satMod val="103000"/>
                <a:lumMod val="102000"/>
                <a:tint val="94000"/>
              </a:schemeClr>
            </a:gs>
            <a:gs pos="50000">
              <a:schemeClr val="accent4">
                <a:hueOff val="-3183787"/>
                <a:satOff val="7871"/>
                <a:lumOff val="4392"/>
                <a:alphaOff val="0"/>
                <a:satMod val="110000"/>
                <a:lumMod val="100000"/>
                <a:shade val="100000"/>
              </a:schemeClr>
            </a:gs>
            <a:gs pos="100000">
              <a:schemeClr val="accent4">
                <a:hueOff val="-3183787"/>
                <a:satOff val="7871"/>
                <a:lumOff val="439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Science – STEM Project</a:t>
          </a:r>
        </a:p>
      </dsp:txBody>
      <dsp:txXfrm>
        <a:off x="4656156" y="401"/>
        <a:ext cx="1965811" cy="1179487"/>
      </dsp:txXfrm>
    </dsp:sp>
    <dsp:sp modelId="{20C35322-2B45-4424-95BA-CA2B891F6B15}">
      <dsp:nvSpPr>
        <dsp:cNvPr id="0" name=""/>
        <dsp:cNvSpPr/>
      </dsp:nvSpPr>
      <dsp:spPr>
        <a:xfrm>
          <a:off x="331370" y="1376469"/>
          <a:ext cx="1965811" cy="1179487"/>
        </a:xfrm>
        <a:prstGeom prst="rect">
          <a:avLst/>
        </a:prstGeom>
        <a:gradFill rotWithShape="0">
          <a:gsLst>
            <a:gs pos="0">
              <a:schemeClr val="accent4">
                <a:hueOff val="-4775681"/>
                <a:satOff val="11806"/>
                <a:lumOff val="6588"/>
                <a:alphaOff val="0"/>
                <a:satMod val="103000"/>
                <a:lumMod val="102000"/>
                <a:tint val="94000"/>
              </a:schemeClr>
            </a:gs>
            <a:gs pos="50000">
              <a:schemeClr val="accent4">
                <a:hueOff val="-4775681"/>
                <a:satOff val="11806"/>
                <a:lumOff val="6588"/>
                <a:alphaOff val="0"/>
                <a:satMod val="110000"/>
                <a:lumMod val="100000"/>
                <a:shade val="100000"/>
              </a:schemeClr>
            </a:gs>
            <a:gs pos="100000">
              <a:schemeClr val="accent4">
                <a:hueOff val="-4775681"/>
                <a:satOff val="11806"/>
                <a:lumOff val="658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Geography – Italy</a:t>
          </a:r>
        </a:p>
      </dsp:txBody>
      <dsp:txXfrm>
        <a:off x="331370" y="1376469"/>
        <a:ext cx="1965811" cy="1179487"/>
      </dsp:txXfrm>
    </dsp:sp>
    <dsp:sp modelId="{5BD90E43-8D88-4317-9DAB-BA4B188E66FF}">
      <dsp:nvSpPr>
        <dsp:cNvPr id="0" name=""/>
        <dsp:cNvSpPr/>
      </dsp:nvSpPr>
      <dsp:spPr>
        <a:xfrm>
          <a:off x="2493763" y="1376469"/>
          <a:ext cx="1965811" cy="1179487"/>
        </a:xfrm>
        <a:prstGeom prst="rect">
          <a:avLst/>
        </a:prstGeom>
        <a:gradFill rotWithShape="0">
          <a:gsLst>
            <a:gs pos="0">
              <a:schemeClr val="accent4">
                <a:hueOff val="-6367574"/>
                <a:satOff val="15741"/>
                <a:lumOff val="8784"/>
                <a:alphaOff val="0"/>
                <a:satMod val="103000"/>
                <a:lumMod val="102000"/>
                <a:tint val="94000"/>
              </a:schemeClr>
            </a:gs>
            <a:gs pos="50000">
              <a:schemeClr val="accent4">
                <a:hueOff val="-6367574"/>
                <a:satOff val="15741"/>
                <a:lumOff val="8784"/>
                <a:alphaOff val="0"/>
                <a:satMod val="110000"/>
                <a:lumMod val="100000"/>
                <a:shade val="100000"/>
              </a:schemeClr>
            </a:gs>
            <a:gs pos="100000">
              <a:schemeClr val="accent4">
                <a:hueOff val="-6367574"/>
                <a:satOff val="15741"/>
                <a:lumOff val="878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Computing – Collect and Handle Data</a:t>
          </a:r>
        </a:p>
      </dsp:txBody>
      <dsp:txXfrm>
        <a:off x="2493763" y="1376469"/>
        <a:ext cx="1965811" cy="1179487"/>
      </dsp:txXfrm>
    </dsp:sp>
    <dsp:sp modelId="{F31142E5-68E9-4E23-ABAB-B5E3D32434A7}">
      <dsp:nvSpPr>
        <dsp:cNvPr id="0" name=""/>
        <dsp:cNvSpPr/>
      </dsp:nvSpPr>
      <dsp:spPr>
        <a:xfrm>
          <a:off x="4656156" y="1376469"/>
          <a:ext cx="1965811" cy="1179487"/>
        </a:xfrm>
        <a:prstGeom prst="rect">
          <a:avLst/>
        </a:prstGeom>
        <a:gradFill rotWithShape="0">
          <a:gsLst>
            <a:gs pos="0">
              <a:schemeClr val="accent4">
                <a:hueOff val="-7959467"/>
                <a:satOff val="19677"/>
                <a:lumOff val="10981"/>
                <a:alphaOff val="0"/>
                <a:satMod val="103000"/>
                <a:lumMod val="102000"/>
                <a:tint val="94000"/>
              </a:schemeClr>
            </a:gs>
            <a:gs pos="50000">
              <a:schemeClr val="accent4">
                <a:hueOff val="-7959467"/>
                <a:satOff val="19677"/>
                <a:lumOff val="10981"/>
                <a:alphaOff val="0"/>
                <a:satMod val="110000"/>
                <a:lumMod val="100000"/>
                <a:shade val="100000"/>
              </a:schemeClr>
            </a:gs>
            <a:gs pos="100000">
              <a:schemeClr val="accent4">
                <a:hueOff val="-7959467"/>
                <a:satOff val="19677"/>
                <a:lumOff val="10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Art – Quentin Blake</a:t>
          </a:r>
        </a:p>
      </dsp:txBody>
      <dsp:txXfrm>
        <a:off x="4656156" y="1376469"/>
        <a:ext cx="1965811" cy="1179487"/>
      </dsp:txXfrm>
    </dsp:sp>
    <dsp:sp modelId="{0BC830B6-BB3D-4AC4-B650-FF1FA33F5C62}">
      <dsp:nvSpPr>
        <dsp:cNvPr id="0" name=""/>
        <dsp:cNvSpPr/>
      </dsp:nvSpPr>
      <dsp:spPr>
        <a:xfrm>
          <a:off x="331370" y="2752538"/>
          <a:ext cx="1965811" cy="1179487"/>
        </a:xfrm>
        <a:prstGeom prst="rect">
          <a:avLst/>
        </a:prstGeom>
        <a:gradFill rotWithShape="0">
          <a:gsLst>
            <a:gs pos="0">
              <a:schemeClr val="accent4">
                <a:hueOff val="-9551362"/>
                <a:satOff val="23612"/>
                <a:lumOff val="13177"/>
                <a:alphaOff val="0"/>
                <a:satMod val="103000"/>
                <a:lumMod val="102000"/>
                <a:tint val="94000"/>
              </a:schemeClr>
            </a:gs>
            <a:gs pos="50000">
              <a:schemeClr val="accent4">
                <a:hueOff val="-9551362"/>
                <a:satOff val="23612"/>
                <a:lumOff val="13177"/>
                <a:alphaOff val="0"/>
                <a:satMod val="110000"/>
                <a:lumMod val="100000"/>
                <a:shade val="100000"/>
              </a:schemeClr>
            </a:gs>
            <a:gs pos="100000">
              <a:schemeClr val="accent4">
                <a:hueOff val="-9551362"/>
                <a:satOff val="23612"/>
                <a:lumOff val="1317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DT – Making an interactive toy</a:t>
          </a:r>
          <a:endParaRPr lang="en-US" sz="2200" kern="1200"/>
        </a:p>
      </dsp:txBody>
      <dsp:txXfrm>
        <a:off x="331370" y="2752538"/>
        <a:ext cx="1965811" cy="1179487"/>
      </dsp:txXfrm>
    </dsp:sp>
    <dsp:sp modelId="{D48993E9-3C24-44D9-A694-07A7FC66A135}">
      <dsp:nvSpPr>
        <dsp:cNvPr id="0" name=""/>
        <dsp:cNvSpPr/>
      </dsp:nvSpPr>
      <dsp:spPr>
        <a:xfrm>
          <a:off x="2493763" y="2752538"/>
          <a:ext cx="1965811" cy="1179487"/>
        </a:xfrm>
        <a:prstGeom prst="rect">
          <a:avLst/>
        </a:prstGeom>
        <a:gradFill rotWithShape="0">
          <a:gsLst>
            <a:gs pos="0">
              <a:schemeClr val="accent4">
                <a:hueOff val="-11143254"/>
                <a:satOff val="27547"/>
                <a:lumOff val="15373"/>
                <a:alphaOff val="0"/>
                <a:satMod val="103000"/>
                <a:lumMod val="102000"/>
                <a:tint val="94000"/>
              </a:schemeClr>
            </a:gs>
            <a:gs pos="50000">
              <a:schemeClr val="accent4">
                <a:hueOff val="-11143254"/>
                <a:satOff val="27547"/>
                <a:lumOff val="15373"/>
                <a:alphaOff val="0"/>
                <a:satMod val="110000"/>
                <a:lumMod val="100000"/>
                <a:shade val="100000"/>
              </a:schemeClr>
            </a:gs>
            <a:gs pos="100000">
              <a:schemeClr val="accent4">
                <a:hueOff val="-11143254"/>
                <a:satOff val="27547"/>
                <a:lumOff val="1537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RE – Prayer</a:t>
          </a:r>
        </a:p>
      </dsp:txBody>
      <dsp:txXfrm>
        <a:off x="2493763" y="2752538"/>
        <a:ext cx="1965811" cy="1179487"/>
      </dsp:txXfrm>
    </dsp:sp>
    <dsp:sp modelId="{FD562B26-E260-474B-8B60-8998975EE31E}">
      <dsp:nvSpPr>
        <dsp:cNvPr id="0" name=""/>
        <dsp:cNvSpPr/>
      </dsp:nvSpPr>
      <dsp:spPr>
        <a:xfrm>
          <a:off x="4656156" y="2752538"/>
          <a:ext cx="1965811" cy="1179487"/>
        </a:xfrm>
        <a:prstGeom prst="rect">
          <a:avLst/>
        </a:prstGeom>
        <a:gradFill rotWithShape="0">
          <a:gsLst>
            <a:gs pos="0">
              <a:schemeClr val="accent4">
                <a:hueOff val="-12735148"/>
                <a:satOff val="31482"/>
                <a:lumOff val="17569"/>
                <a:alphaOff val="0"/>
                <a:satMod val="103000"/>
                <a:lumMod val="102000"/>
                <a:tint val="94000"/>
              </a:schemeClr>
            </a:gs>
            <a:gs pos="50000">
              <a:schemeClr val="accent4">
                <a:hueOff val="-12735148"/>
                <a:satOff val="31482"/>
                <a:lumOff val="17569"/>
                <a:alphaOff val="0"/>
                <a:satMod val="110000"/>
                <a:lumMod val="100000"/>
                <a:shade val="100000"/>
              </a:schemeClr>
            </a:gs>
            <a:gs pos="100000">
              <a:schemeClr val="accent4">
                <a:hueOff val="-12735148"/>
                <a:satOff val="31482"/>
                <a:lumOff val="1756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PE – Net games and striking and fielding</a:t>
          </a:r>
          <a:endParaRPr lang="en-US" sz="2200" kern="1200"/>
        </a:p>
      </dsp:txBody>
      <dsp:txXfrm>
        <a:off x="4656156" y="2752538"/>
        <a:ext cx="1965811" cy="1179487"/>
      </dsp:txXfrm>
    </dsp:sp>
    <dsp:sp modelId="{06988DA6-D60F-4FB2-9E2E-08841D67C060}">
      <dsp:nvSpPr>
        <dsp:cNvPr id="0" name=""/>
        <dsp:cNvSpPr/>
      </dsp:nvSpPr>
      <dsp:spPr>
        <a:xfrm>
          <a:off x="1412566" y="4128606"/>
          <a:ext cx="1965811" cy="1179487"/>
        </a:xfrm>
        <a:prstGeom prst="rect">
          <a:avLst/>
        </a:prstGeom>
        <a:gradFill rotWithShape="0">
          <a:gsLst>
            <a:gs pos="0">
              <a:schemeClr val="accent4">
                <a:hueOff val="-14327041"/>
                <a:satOff val="35418"/>
                <a:lumOff val="19765"/>
                <a:alphaOff val="0"/>
                <a:satMod val="103000"/>
                <a:lumMod val="102000"/>
                <a:tint val="94000"/>
              </a:schemeClr>
            </a:gs>
            <a:gs pos="50000">
              <a:schemeClr val="accent4">
                <a:hueOff val="-14327041"/>
                <a:satOff val="35418"/>
                <a:lumOff val="19765"/>
                <a:alphaOff val="0"/>
                <a:satMod val="110000"/>
                <a:lumMod val="100000"/>
                <a:shade val="100000"/>
              </a:schemeClr>
            </a:gs>
            <a:gs pos="100000">
              <a:schemeClr val="accent4">
                <a:hueOff val="-14327041"/>
                <a:satOff val="35418"/>
                <a:lumOff val="19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French </a:t>
          </a:r>
        </a:p>
      </dsp:txBody>
      <dsp:txXfrm>
        <a:off x="1412566" y="4128606"/>
        <a:ext cx="1965811" cy="1179487"/>
      </dsp:txXfrm>
    </dsp:sp>
    <dsp:sp modelId="{1F1D9BA5-3216-48E4-AE6E-878DB3BCB228}">
      <dsp:nvSpPr>
        <dsp:cNvPr id="0" name=""/>
        <dsp:cNvSpPr/>
      </dsp:nvSpPr>
      <dsp:spPr>
        <a:xfrm>
          <a:off x="3574959" y="4129007"/>
          <a:ext cx="1965811" cy="1179487"/>
        </a:xfrm>
        <a:prstGeom prst="rect">
          <a:avLst/>
        </a:prstGeom>
        <a:gradFill rotWithShape="0">
          <a:gsLst>
            <a:gs pos="0">
              <a:schemeClr val="accent4">
                <a:hueOff val="-15918935"/>
                <a:satOff val="39353"/>
                <a:lumOff val="21961"/>
                <a:alphaOff val="0"/>
                <a:satMod val="103000"/>
                <a:lumMod val="102000"/>
                <a:tint val="94000"/>
              </a:schemeClr>
            </a:gs>
            <a:gs pos="50000">
              <a:schemeClr val="accent4">
                <a:hueOff val="-15918935"/>
                <a:satOff val="39353"/>
                <a:lumOff val="21961"/>
                <a:alphaOff val="0"/>
                <a:satMod val="110000"/>
                <a:lumMod val="100000"/>
                <a:shade val="100000"/>
              </a:schemeClr>
            </a:gs>
            <a:gs pos="100000">
              <a:schemeClr val="accent4">
                <a:hueOff val="-15918935"/>
                <a:satOff val="39353"/>
                <a:lumOff val="2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Univers Condensed"/>
            </a:rPr>
            <a:t>Music – composing music</a:t>
          </a:r>
        </a:p>
      </dsp:txBody>
      <dsp:txXfrm>
        <a:off x="3574959" y="4129007"/>
        <a:ext cx="1965811" cy="117948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009959-060B-41F2-BEA2-05C13133A462}" type="datetimeFigureOut">
              <a:t>9/14/2026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9E27A7-2517-4F7D-9FDB-5D9AFDCFB614}" type="slidenum">
              <a:t>‹#›</a:t>
            </a:fld>
            <a:endParaRPr lang="en-US"/>
          </a:p>
        </p:txBody>
      </p:sp>
    </p:spTree>
    <p:extLst>
      <p:ext uri="{BB962C8B-B14F-4D97-AF65-F5344CB8AC3E}">
        <p14:creationId xmlns:p14="http://schemas.microsoft.com/office/powerpoint/2010/main" val="2090431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Emily</a:t>
            </a:r>
          </a:p>
        </p:txBody>
      </p:sp>
      <p:sp>
        <p:nvSpPr>
          <p:cNvPr id="4" name="Slide Number Placeholder 3"/>
          <p:cNvSpPr>
            <a:spLocks noGrp="1"/>
          </p:cNvSpPr>
          <p:nvPr>
            <p:ph type="sldNum" sz="quarter" idx="5"/>
          </p:nvPr>
        </p:nvSpPr>
        <p:spPr/>
        <p:txBody>
          <a:bodyPr/>
          <a:lstStyle/>
          <a:p>
            <a:fld id="{BF9E27A7-2517-4F7D-9FDB-5D9AFDCFB614}" type="slidenum">
              <a:rPr lang="en-US"/>
              <a:t>1</a:t>
            </a:fld>
            <a:endParaRPr lang="en-US"/>
          </a:p>
        </p:txBody>
      </p:sp>
    </p:spTree>
    <p:extLst>
      <p:ext uri="{BB962C8B-B14F-4D97-AF65-F5344CB8AC3E}">
        <p14:creationId xmlns:p14="http://schemas.microsoft.com/office/powerpoint/2010/main" val="1300735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Tom</a:t>
            </a:r>
          </a:p>
        </p:txBody>
      </p:sp>
      <p:sp>
        <p:nvSpPr>
          <p:cNvPr id="4" name="Slide Number Placeholder 3"/>
          <p:cNvSpPr>
            <a:spLocks noGrp="1"/>
          </p:cNvSpPr>
          <p:nvPr>
            <p:ph type="sldNum" sz="quarter" idx="10"/>
          </p:nvPr>
        </p:nvSpPr>
        <p:spPr/>
        <p:txBody>
          <a:bodyPr/>
          <a:lstStyle/>
          <a:p>
            <a:fld id="{BF9E27A7-2517-4F7D-9FDB-5D9AFDCFB614}" type="slidenum">
              <a:rPr lang="en-GB" smtClean="0"/>
              <a:t>10</a:t>
            </a:fld>
            <a:endParaRPr lang="en-GB"/>
          </a:p>
        </p:txBody>
      </p:sp>
    </p:spTree>
    <p:extLst>
      <p:ext uri="{BB962C8B-B14F-4D97-AF65-F5344CB8AC3E}">
        <p14:creationId xmlns:p14="http://schemas.microsoft.com/office/powerpoint/2010/main" val="1380620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Tom</a:t>
            </a:r>
          </a:p>
        </p:txBody>
      </p:sp>
      <p:sp>
        <p:nvSpPr>
          <p:cNvPr id="4" name="Slide Number Placeholder 3"/>
          <p:cNvSpPr>
            <a:spLocks noGrp="1"/>
          </p:cNvSpPr>
          <p:nvPr>
            <p:ph type="sldNum" sz="quarter" idx="10"/>
          </p:nvPr>
        </p:nvSpPr>
        <p:spPr/>
        <p:txBody>
          <a:bodyPr/>
          <a:lstStyle/>
          <a:p>
            <a:fld id="{BF9E27A7-2517-4F7D-9FDB-5D9AFDCFB614}" type="slidenum">
              <a:rPr lang="en-GB" smtClean="0"/>
              <a:t>11</a:t>
            </a:fld>
            <a:endParaRPr lang="en-GB"/>
          </a:p>
        </p:txBody>
      </p:sp>
    </p:spTree>
    <p:extLst>
      <p:ext uri="{BB962C8B-B14F-4D97-AF65-F5344CB8AC3E}">
        <p14:creationId xmlns:p14="http://schemas.microsoft.com/office/powerpoint/2010/main" val="15540182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Tom</a:t>
            </a:r>
          </a:p>
        </p:txBody>
      </p:sp>
      <p:sp>
        <p:nvSpPr>
          <p:cNvPr id="4" name="Slide Number Placeholder 3"/>
          <p:cNvSpPr>
            <a:spLocks noGrp="1"/>
          </p:cNvSpPr>
          <p:nvPr>
            <p:ph type="sldNum" sz="quarter" idx="10"/>
          </p:nvPr>
        </p:nvSpPr>
        <p:spPr/>
        <p:txBody>
          <a:bodyPr/>
          <a:lstStyle/>
          <a:p>
            <a:fld id="{BF9E27A7-2517-4F7D-9FDB-5D9AFDCFB614}" type="slidenum">
              <a:rPr lang="en-GB" smtClean="0"/>
              <a:t>12</a:t>
            </a:fld>
            <a:endParaRPr lang="en-GB"/>
          </a:p>
        </p:txBody>
      </p:sp>
    </p:spTree>
    <p:extLst>
      <p:ext uri="{BB962C8B-B14F-4D97-AF65-F5344CB8AC3E}">
        <p14:creationId xmlns:p14="http://schemas.microsoft.com/office/powerpoint/2010/main" val="3172335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971E7-AEE8-2A41-8093-32BB7DCF2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D6D461-0012-7E76-544E-BAFD87F9EE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CA2AC0-324C-869D-41C3-BF039627991F}"/>
              </a:ext>
            </a:extLst>
          </p:cNvPr>
          <p:cNvSpPr>
            <a:spLocks noGrp="1"/>
          </p:cNvSpPr>
          <p:nvPr>
            <p:ph type="body" idx="1"/>
          </p:nvPr>
        </p:nvSpPr>
        <p:spPr/>
        <p:txBody>
          <a:bodyPr/>
          <a:lstStyle/>
          <a:p>
            <a:r>
              <a:rPr lang="en-GB">
                <a:cs typeface="Calibri"/>
              </a:rPr>
              <a:t>Tom</a:t>
            </a:r>
          </a:p>
        </p:txBody>
      </p:sp>
      <p:sp>
        <p:nvSpPr>
          <p:cNvPr id="4" name="Slide Number Placeholder 3">
            <a:extLst>
              <a:ext uri="{FF2B5EF4-FFF2-40B4-BE49-F238E27FC236}">
                <a16:creationId xmlns:a16="http://schemas.microsoft.com/office/drawing/2014/main" id="{97366B24-3CC2-9C11-33CC-11AB7FF574DC}"/>
              </a:ext>
            </a:extLst>
          </p:cNvPr>
          <p:cNvSpPr>
            <a:spLocks noGrp="1"/>
          </p:cNvSpPr>
          <p:nvPr>
            <p:ph type="sldNum" sz="quarter" idx="10"/>
          </p:nvPr>
        </p:nvSpPr>
        <p:spPr/>
        <p:txBody>
          <a:bodyPr/>
          <a:lstStyle/>
          <a:p>
            <a:fld id="{BF9E27A7-2517-4F7D-9FDB-5D9AFDCFB614}" type="slidenum">
              <a:rPr lang="en-GB" smtClean="0"/>
              <a:t>13</a:t>
            </a:fld>
            <a:endParaRPr lang="en-GB"/>
          </a:p>
        </p:txBody>
      </p:sp>
    </p:spTree>
    <p:extLst>
      <p:ext uri="{BB962C8B-B14F-4D97-AF65-F5344CB8AC3E}">
        <p14:creationId xmlns:p14="http://schemas.microsoft.com/office/powerpoint/2010/main" val="6957088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Tom</a:t>
            </a:r>
          </a:p>
        </p:txBody>
      </p:sp>
      <p:sp>
        <p:nvSpPr>
          <p:cNvPr id="4" name="Slide Number Placeholder 3"/>
          <p:cNvSpPr>
            <a:spLocks noGrp="1"/>
          </p:cNvSpPr>
          <p:nvPr>
            <p:ph type="sldNum" sz="quarter" idx="10"/>
          </p:nvPr>
        </p:nvSpPr>
        <p:spPr/>
        <p:txBody>
          <a:bodyPr/>
          <a:lstStyle/>
          <a:p>
            <a:fld id="{BF9E27A7-2517-4F7D-9FDB-5D9AFDCFB614}" type="slidenum">
              <a:rPr lang="en-GB" smtClean="0"/>
              <a:t>14</a:t>
            </a:fld>
            <a:endParaRPr lang="en-GB"/>
          </a:p>
        </p:txBody>
      </p:sp>
    </p:spTree>
    <p:extLst>
      <p:ext uri="{BB962C8B-B14F-4D97-AF65-F5344CB8AC3E}">
        <p14:creationId xmlns:p14="http://schemas.microsoft.com/office/powerpoint/2010/main" val="3454030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Alex</a:t>
            </a:r>
          </a:p>
        </p:txBody>
      </p:sp>
      <p:sp>
        <p:nvSpPr>
          <p:cNvPr id="4" name="Slide Number Placeholder 3"/>
          <p:cNvSpPr>
            <a:spLocks noGrp="1"/>
          </p:cNvSpPr>
          <p:nvPr>
            <p:ph type="sldNum" sz="quarter" idx="5"/>
          </p:nvPr>
        </p:nvSpPr>
        <p:spPr/>
        <p:txBody>
          <a:bodyPr/>
          <a:lstStyle/>
          <a:p>
            <a:fld id="{BF9E27A7-2517-4F7D-9FDB-5D9AFDCFB614}" type="slidenum">
              <a:t>15</a:t>
            </a:fld>
            <a:endParaRPr lang="en-US"/>
          </a:p>
        </p:txBody>
      </p:sp>
    </p:spTree>
    <p:extLst>
      <p:ext uri="{BB962C8B-B14F-4D97-AF65-F5344CB8AC3E}">
        <p14:creationId xmlns:p14="http://schemas.microsoft.com/office/powerpoint/2010/main" val="13095807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Tom</a:t>
            </a:r>
            <a:r>
              <a:rPr lang="en-US" baseline="0">
                <a:cs typeface="Calibri"/>
              </a:rPr>
              <a:t> </a:t>
            </a:r>
            <a:endParaRPr lang="en-US"/>
          </a:p>
        </p:txBody>
      </p:sp>
      <p:sp>
        <p:nvSpPr>
          <p:cNvPr id="4" name="Slide Number Placeholder 3"/>
          <p:cNvSpPr>
            <a:spLocks noGrp="1"/>
          </p:cNvSpPr>
          <p:nvPr>
            <p:ph type="sldNum" sz="quarter" idx="5"/>
          </p:nvPr>
        </p:nvSpPr>
        <p:spPr/>
        <p:txBody>
          <a:bodyPr/>
          <a:lstStyle/>
          <a:p>
            <a:fld id="{BF9E27A7-2517-4F7D-9FDB-5D9AFDCFB614}" type="slidenum">
              <a:t>16</a:t>
            </a:fld>
            <a:endParaRPr lang="en-US"/>
          </a:p>
        </p:txBody>
      </p:sp>
    </p:spTree>
    <p:extLst>
      <p:ext uri="{BB962C8B-B14F-4D97-AF65-F5344CB8AC3E}">
        <p14:creationId xmlns:p14="http://schemas.microsoft.com/office/powerpoint/2010/main" val="1074173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All introduce ourselves and TAs in classes</a:t>
            </a:r>
          </a:p>
        </p:txBody>
      </p:sp>
      <p:sp>
        <p:nvSpPr>
          <p:cNvPr id="4" name="Slide Number Placeholder 3"/>
          <p:cNvSpPr>
            <a:spLocks noGrp="1"/>
          </p:cNvSpPr>
          <p:nvPr>
            <p:ph type="sldNum" sz="quarter" idx="5"/>
          </p:nvPr>
        </p:nvSpPr>
        <p:spPr/>
        <p:txBody>
          <a:bodyPr/>
          <a:lstStyle/>
          <a:p>
            <a:fld id="{BF9E27A7-2517-4F7D-9FDB-5D9AFDCFB614}" type="slidenum">
              <a:rPr lang="en-US"/>
              <a:t>2</a:t>
            </a:fld>
            <a:endParaRPr lang="en-US"/>
          </a:p>
        </p:txBody>
      </p:sp>
    </p:spTree>
    <p:extLst>
      <p:ext uri="{BB962C8B-B14F-4D97-AF65-F5344CB8AC3E}">
        <p14:creationId xmlns:p14="http://schemas.microsoft.com/office/powerpoint/2010/main" val="390575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Emily</a:t>
            </a:r>
            <a:endParaRPr lang="en-US"/>
          </a:p>
        </p:txBody>
      </p:sp>
      <p:sp>
        <p:nvSpPr>
          <p:cNvPr id="4" name="Slide Number Placeholder 3"/>
          <p:cNvSpPr>
            <a:spLocks noGrp="1"/>
          </p:cNvSpPr>
          <p:nvPr>
            <p:ph type="sldNum" sz="quarter" idx="5"/>
          </p:nvPr>
        </p:nvSpPr>
        <p:spPr/>
        <p:txBody>
          <a:bodyPr/>
          <a:lstStyle/>
          <a:p>
            <a:fld id="{BF9E27A7-2517-4F7D-9FDB-5D9AFDCFB614}" type="slidenum">
              <a:rPr lang="en-US"/>
              <a:t>3</a:t>
            </a:fld>
            <a:endParaRPr lang="en-US"/>
          </a:p>
        </p:txBody>
      </p:sp>
    </p:spTree>
    <p:extLst>
      <p:ext uri="{BB962C8B-B14F-4D97-AF65-F5344CB8AC3E}">
        <p14:creationId xmlns:p14="http://schemas.microsoft.com/office/powerpoint/2010/main" val="500952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F9E27A7-2517-4F7D-9FDB-5D9AFDCFB614}" type="slidenum">
              <a:t>4</a:t>
            </a:fld>
            <a:endParaRPr lang="en-US"/>
          </a:p>
        </p:txBody>
      </p:sp>
    </p:spTree>
    <p:extLst>
      <p:ext uri="{BB962C8B-B14F-4D97-AF65-F5344CB8AC3E}">
        <p14:creationId xmlns:p14="http://schemas.microsoft.com/office/powerpoint/2010/main" val="1661132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Emily</a:t>
            </a:r>
          </a:p>
        </p:txBody>
      </p:sp>
      <p:sp>
        <p:nvSpPr>
          <p:cNvPr id="4" name="Slide Number Placeholder 3"/>
          <p:cNvSpPr>
            <a:spLocks noGrp="1"/>
          </p:cNvSpPr>
          <p:nvPr>
            <p:ph type="sldNum" sz="quarter" idx="5"/>
          </p:nvPr>
        </p:nvSpPr>
        <p:spPr/>
        <p:txBody>
          <a:bodyPr/>
          <a:lstStyle/>
          <a:p>
            <a:fld id="{BF9E27A7-2517-4F7D-9FDB-5D9AFDCFB614}" type="slidenum">
              <a:t>5</a:t>
            </a:fld>
            <a:endParaRPr lang="en-US"/>
          </a:p>
        </p:txBody>
      </p:sp>
    </p:spTree>
    <p:extLst>
      <p:ext uri="{BB962C8B-B14F-4D97-AF65-F5344CB8AC3E}">
        <p14:creationId xmlns:p14="http://schemas.microsoft.com/office/powerpoint/2010/main" val="997174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Emily</a:t>
            </a:r>
          </a:p>
        </p:txBody>
      </p:sp>
      <p:sp>
        <p:nvSpPr>
          <p:cNvPr id="4" name="Slide Number Placeholder 3"/>
          <p:cNvSpPr>
            <a:spLocks noGrp="1"/>
          </p:cNvSpPr>
          <p:nvPr>
            <p:ph type="sldNum" sz="quarter" idx="5"/>
          </p:nvPr>
        </p:nvSpPr>
        <p:spPr/>
        <p:txBody>
          <a:bodyPr/>
          <a:lstStyle/>
          <a:p>
            <a:fld id="{BF9E27A7-2517-4F7D-9FDB-5D9AFDCFB614}" type="slidenum">
              <a:t>6</a:t>
            </a:fld>
            <a:endParaRPr lang="en-US"/>
          </a:p>
        </p:txBody>
      </p:sp>
    </p:spTree>
    <p:extLst>
      <p:ext uri="{BB962C8B-B14F-4D97-AF65-F5344CB8AC3E}">
        <p14:creationId xmlns:p14="http://schemas.microsoft.com/office/powerpoint/2010/main" val="928254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Emily</a:t>
            </a:r>
          </a:p>
        </p:txBody>
      </p:sp>
      <p:sp>
        <p:nvSpPr>
          <p:cNvPr id="4" name="Slide Number Placeholder 3"/>
          <p:cNvSpPr>
            <a:spLocks noGrp="1"/>
          </p:cNvSpPr>
          <p:nvPr>
            <p:ph type="sldNum" sz="quarter" idx="5"/>
          </p:nvPr>
        </p:nvSpPr>
        <p:spPr/>
        <p:txBody>
          <a:bodyPr/>
          <a:lstStyle/>
          <a:p>
            <a:fld id="{BF9E27A7-2517-4F7D-9FDB-5D9AFDCFB614}" type="slidenum">
              <a:t>7</a:t>
            </a:fld>
            <a:endParaRPr lang="en-US"/>
          </a:p>
        </p:txBody>
      </p:sp>
    </p:spTree>
    <p:extLst>
      <p:ext uri="{BB962C8B-B14F-4D97-AF65-F5344CB8AC3E}">
        <p14:creationId xmlns:p14="http://schemas.microsoft.com/office/powerpoint/2010/main" val="1452294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Alex</a:t>
            </a:r>
            <a:endParaRPr lang="en-GB"/>
          </a:p>
        </p:txBody>
      </p:sp>
      <p:sp>
        <p:nvSpPr>
          <p:cNvPr id="4" name="Slide Number Placeholder 3"/>
          <p:cNvSpPr>
            <a:spLocks noGrp="1"/>
          </p:cNvSpPr>
          <p:nvPr>
            <p:ph type="sldNum" sz="quarter" idx="10"/>
          </p:nvPr>
        </p:nvSpPr>
        <p:spPr/>
        <p:txBody>
          <a:bodyPr/>
          <a:lstStyle/>
          <a:p>
            <a:fld id="{BF9E27A7-2517-4F7D-9FDB-5D9AFDCFB614}" type="slidenum">
              <a:rPr lang="en-GB" smtClean="0"/>
              <a:t>8</a:t>
            </a:fld>
            <a:endParaRPr lang="en-GB"/>
          </a:p>
        </p:txBody>
      </p:sp>
    </p:spTree>
    <p:extLst>
      <p:ext uri="{BB962C8B-B14F-4D97-AF65-F5344CB8AC3E}">
        <p14:creationId xmlns:p14="http://schemas.microsoft.com/office/powerpoint/2010/main" val="1411550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Alex</a:t>
            </a:r>
          </a:p>
        </p:txBody>
      </p:sp>
      <p:sp>
        <p:nvSpPr>
          <p:cNvPr id="4" name="Slide Number Placeholder 3"/>
          <p:cNvSpPr>
            <a:spLocks noGrp="1"/>
          </p:cNvSpPr>
          <p:nvPr>
            <p:ph type="sldNum" sz="quarter" idx="10"/>
          </p:nvPr>
        </p:nvSpPr>
        <p:spPr/>
        <p:txBody>
          <a:bodyPr/>
          <a:lstStyle/>
          <a:p>
            <a:fld id="{BF9E27A7-2517-4F7D-9FDB-5D9AFDCFB614}" type="slidenum">
              <a:rPr lang="en-GB" smtClean="0"/>
              <a:t>9</a:t>
            </a:fld>
            <a:endParaRPr lang="en-GB"/>
          </a:p>
        </p:txBody>
      </p:sp>
    </p:spTree>
    <p:extLst>
      <p:ext uri="{BB962C8B-B14F-4D97-AF65-F5344CB8AC3E}">
        <p14:creationId xmlns:p14="http://schemas.microsoft.com/office/powerpoint/2010/main" val="1258381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678426" y="889820"/>
            <a:ext cx="9989574" cy="3598606"/>
          </a:xfrm>
        </p:spPr>
        <p:txBody>
          <a:bodyPr anchor="t">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678426"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2F3E8B1C-86EF-43CF-8304-249481088644}" type="datetimeFigureOut">
              <a:rPr lang="en-US" smtClean="0"/>
              <a:t>9/14/2026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4306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2F3E8B1C-86EF-43CF-8304-249481088644}" type="datetimeFigureOut">
              <a:rPr lang="en-US" smtClean="0"/>
              <a:t>9/14/2026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4178310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38200" y="997973"/>
            <a:ext cx="8404122"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2F3E8B1C-86EF-43CF-8304-249481088644}" type="datetimeFigureOut">
              <a:rPr lang="en-US" smtClean="0"/>
              <a:t>9/14/2026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782934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2F3E8B1C-86EF-43CF-8304-249481088644}" type="datetimeFigureOut">
              <a:rPr lang="en-US" smtClean="0"/>
              <a:t>9/14/2026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618277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2F3E8B1C-86EF-43CF-8304-249481088644}" type="datetimeFigureOut">
              <a:rPr lang="en-US" smtClean="0"/>
              <a:t>9/14/2026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83889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22096"/>
            <a:ext cx="10691265" cy="112793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15383" y="2128684"/>
            <a:ext cx="5304417" cy="3844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72200" y="2128684"/>
            <a:ext cx="5219700" cy="3844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2F3E8B1C-86EF-43CF-8304-249481088644}" type="datetimeFigureOut">
              <a:rPr lang="en-US" smtClean="0"/>
              <a:t>9/14/2026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6939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7" y="929148"/>
            <a:ext cx="10640005" cy="761540"/>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3"/>
            <a:ext cx="5282192"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5"/>
            <a:ext cx="5282192"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0" y="1681163"/>
            <a:ext cx="5183188"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0" y="2505075"/>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2F3E8B1C-86EF-43CF-8304-249481088644}" type="datetimeFigureOut">
              <a:rPr lang="en-US" smtClean="0"/>
              <a:t>9/14/2026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640382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2F3E8B1C-86EF-43CF-8304-249481088644}" type="datetimeFigureOut">
              <a:rPr lang="en-US" smtClean="0"/>
              <a:t>9/14/2026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689237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2F3E8B1C-86EF-43CF-8304-249481088644}" type="datetimeFigureOut">
              <a:rPr lang="en-US" smtClean="0"/>
              <a:t>9/14/2026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1155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678426" y="781665"/>
            <a:ext cx="4093599" cy="1223452"/>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688258" y="2315497"/>
            <a:ext cx="4093599" cy="35534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2F3E8B1C-86EF-43CF-8304-249481088644}" type="datetimeFigureOut">
              <a:rPr lang="en-US" smtClean="0"/>
              <a:t>9/14/2026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876814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683342" y="1066800"/>
            <a:ext cx="4103431" cy="131752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683342"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2F3E8B1C-86EF-43CF-8304-249481088644}" type="datetimeFigureOut">
              <a:rPr lang="en-US" smtClean="0"/>
              <a:t>9/14/2026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726750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22096"/>
            <a:ext cx="10691265" cy="137103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93126"/>
            <a:ext cx="10691265" cy="36360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92594" cy="365125"/>
          </a:xfrm>
          <a:prstGeom prst="rect">
            <a:avLst/>
          </a:prstGeom>
        </p:spPr>
        <p:txBody>
          <a:bodyPr vert="horz" lIns="91440" tIns="45720" rIns="91440" bIns="45720" rtlCol="0" anchor="ctr"/>
          <a:lstStyle>
            <a:lvl1pPr algn="r">
              <a:defRPr sz="1050">
                <a:solidFill>
                  <a:schemeClr val="tx1"/>
                </a:solidFill>
                <a:latin typeface="+mj-lt"/>
              </a:defRPr>
            </a:lvl1pPr>
          </a:lstStyle>
          <a:p>
            <a:fld id="{2F3E8B1C-86EF-43CF-8304-249481088644}" type="datetimeFigureOut">
              <a:rPr lang="en-US" smtClean="0"/>
              <a:pPr/>
              <a:t>9/14/2026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15383"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C3DB2ADC-AF19-4574-8C10-79B5B04FCA27}" type="slidenum">
              <a:rPr lang="en-US" smtClean="0"/>
              <a:pPr/>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5721977"/>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78" r:id="rId6"/>
    <p:sldLayoutId id="2147483674" r:id="rId7"/>
    <p:sldLayoutId id="2147483675" r:id="rId8"/>
    <p:sldLayoutId id="2147483676" r:id="rId9"/>
    <p:sldLayoutId id="2147483677" r:id="rId10"/>
    <p:sldLayoutId id="2147483679" r:id="rId11"/>
  </p:sldLayoutIdLst>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899024"/>
            <a:ext cx="3076032" cy="3914947"/>
          </a:xfrm>
        </p:spPr>
        <p:txBody>
          <a:bodyPr>
            <a:normAutofit/>
          </a:bodyPr>
          <a:lstStyle/>
          <a:p>
            <a:r>
              <a:rPr lang="en-US" sz="4000" dirty="0"/>
              <a:t>Year 4 </a:t>
            </a:r>
            <a:br>
              <a:rPr lang="en-US" sz="4000" dirty="0"/>
            </a:br>
            <a:r>
              <a:rPr lang="en-US" sz="4000" dirty="0"/>
              <a:t>2026  - 2027</a:t>
            </a:r>
          </a:p>
        </p:txBody>
      </p:sp>
      <p:sp>
        <p:nvSpPr>
          <p:cNvPr id="3" name="Subtitle 2"/>
          <p:cNvSpPr>
            <a:spLocks noGrp="1"/>
          </p:cNvSpPr>
          <p:nvPr>
            <p:ph type="subTitle" idx="1"/>
          </p:nvPr>
        </p:nvSpPr>
        <p:spPr>
          <a:xfrm>
            <a:off x="729624" y="4914199"/>
            <a:ext cx="2703583" cy="965440"/>
          </a:xfrm>
        </p:spPr>
        <p:txBody>
          <a:bodyPr anchor="t">
            <a:normAutofit/>
          </a:bodyPr>
          <a:lstStyle/>
          <a:p>
            <a:r>
              <a:rPr lang="en-US" sz="1800"/>
              <a:t>Welcome to the Year 4 Meet and Greet </a:t>
            </a:r>
          </a:p>
        </p:txBody>
      </p:sp>
      <p:cxnSp>
        <p:nvCxnSpPr>
          <p:cNvPr id="19" name="Straight Connector 18">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3716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11D2B753-EEA7-1FE8-F166-635939F715B6}"/>
              </a:ext>
            </a:extLst>
          </p:cNvPr>
          <p:cNvPicPr>
            <a:picLocks noChangeAspect="1"/>
          </p:cNvPicPr>
          <p:nvPr/>
        </p:nvPicPr>
        <p:blipFill>
          <a:blip r:embed="rId3"/>
          <a:stretch>
            <a:fillRect/>
          </a:stretch>
        </p:blipFill>
        <p:spPr>
          <a:xfrm>
            <a:off x="4742612" y="723901"/>
            <a:ext cx="5945274" cy="541020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38" name="Rectangle 2337">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D5DB84-FAFF-D11D-AD88-9D45BC65EE9C}"/>
              </a:ext>
            </a:extLst>
          </p:cNvPr>
          <p:cNvSpPr>
            <a:spLocks noGrp="1"/>
          </p:cNvSpPr>
          <p:nvPr>
            <p:ph type="title"/>
          </p:nvPr>
        </p:nvSpPr>
        <p:spPr>
          <a:xfrm>
            <a:off x="6250111" y="10869"/>
            <a:ext cx="5014789" cy="1318062"/>
          </a:xfrm>
        </p:spPr>
        <p:txBody>
          <a:bodyPr>
            <a:normAutofit/>
          </a:bodyPr>
          <a:lstStyle/>
          <a:p>
            <a:r>
              <a:rPr lang="en-US"/>
              <a:t>Spring 1</a:t>
            </a:r>
          </a:p>
        </p:txBody>
      </p:sp>
      <p:cxnSp>
        <p:nvCxnSpPr>
          <p:cNvPr id="2340" name="Straight Connector 2339">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15100" y="723900"/>
            <a:ext cx="16002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 name="Diagram 6">
            <a:extLst>
              <a:ext uri="{FF2B5EF4-FFF2-40B4-BE49-F238E27FC236}">
                <a16:creationId xmlns:a16="http://schemas.microsoft.com/office/drawing/2014/main" id="{98FED496-81F2-EC06-B1A9-8E32F06849D2}"/>
              </a:ext>
            </a:extLst>
          </p:cNvPr>
          <p:cNvGraphicFramePr>
            <a:graphicFrameLocks noGrp="1"/>
          </p:cNvGraphicFramePr>
          <p:nvPr>
            <p:ph idx="1"/>
            <p:extLst>
              <p:ext uri="{D42A27DB-BD31-4B8C-83A1-F6EECF244321}">
                <p14:modId xmlns:p14="http://schemas.microsoft.com/office/powerpoint/2010/main" val="4205934528"/>
              </p:ext>
            </p:extLst>
          </p:nvPr>
        </p:nvGraphicFramePr>
        <p:xfrm>
          <a:off x="5594399" y="1104167"/>
          <a:ext cx="6235943" cy="53992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Escape from Pompeii : Balit, Christina: Amazon.co.uk: Books"/>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5880" y="808778"/>
            <a:ext cx="4797131" cy="5240443"/>
          </a:xfrm>
          <a:prstGeom prst="rect">
            <a:avLst/>
          </a:prstGeom>
          <a:noFill/>
          <a:ln>
            <a:noFill/>
          </a:ln>
        </p:spPr>
      </p:pic>
    </p:spTree>
    <p:extLst>
      <p:ext uri="{BB962C8B-B14F-4D97-AF65-F5344CB8AC3E}">
        <p14:creationId xmlns:p14="http://schemas.microsoft.com/office/powerpoint/2010/main" val="1720255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16" name="Rectangle 3415">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D5DB84-FAFF-D11D-AD88-9D45BC65EE9C}"/>
              </a:ext>
            </a:extLst>
          </p:cNvPr>
          <p:cNvSpPr>
            <a:spLocks noGrp="1"/>
          </p:cNvSpPr>
          <p:nvPr>
            <p:ph type="title"/>
          </p:nvPr>
        </p:nvSpPr>
        <p:spPr>
          <a:xfrm>
            <a:off x="700635" y="922096"/>
            <a:ext cx="10691265" cy="864072"/>
          </a:xfrm>
        </p:spPr>
        <p:txBody>
          <a:bodyPr>
            <a:normAutofit/>
          </a:bodyPr>
          <a:lstStyle/>
          <a:p>
            <a:r>
              <a:rPr lang="en-US"/>
              <a:t>Spring 2</a:t>
            </a:r>
          </a:p>
        </p:txBody>
      </p:sp>
      <p:cxnSp>
        <p:nvCxnSpPr>
          <p:cNvPr id="3418" name="Straight Connector 3417">
            <a:extLst>
              <a:ext uri="{FF2B5EF4-FFF2-40B4-BE49-F238E27FC236}">
                <a16:creationId xmlns:a16="http://schemas.microsoft.com/office/drawing/2014/main" id="{5EF1A8C6-8F60-4EF2-B4D7-A5A5E94F69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20" name="Straight Connector 3419">
            <a:extLst>
              <a:ext uri="{FF2B5EF4-FFF2-40B4-BE49-F238E27FC236}">
                <a16:creationId xmlns:a16="http://schemas.microsoft.com/office/drawing/2014/main" id="{FD9760AA-CA3F-4C65-B688-B44307731F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 name="Diagram 6">
            <a:extLst>
              <a:ext uri="{FF2B5EF4-FFF2-40B4-BE49-F238E27FC236}">
                <a16:creationId xmlns:a16="http://schemas.microsoft.com/office/drawing/2014/main" id="{98FED496-81F2-EC06-B1A9-8E32F06849D2}"/>
              </a:ext>
            </a:extLst>
          </p:cNvPr>
          <p:cNvGraphicFramePr>
            <a:graphicFrameLocks noGrp="1"/>
          </p:cNvGraphicFramePr>
          <p:nvPr>
            <p:ph idx="1"/>
            <p:extLst>
              <p:ext uri="{D42A27DB-BD31-4B8C-83A1-F6EECF244321}">
                <p14:modId xmlns:p14="http://schemas.microsoft.com/office/powerpoint/2010/main" val="3892343493"/>
              </p:ext>
            </p:extLst>
          </p:nvPr>
        </p:nvGraphicFramePr>
        <p:xfrm>
          <a:off x="4314162" y="660609"/>
          <a:ext cx="7080989" cy="5386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The Incredible Book Eating Boy : Jeffers, Oliver, Jeffers, Oliver:  Amazon.co.uk: Book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47011" y="1645997"/>
            <a:ext cx="3263900" cy="4299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315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40" name="Rectangle 4239">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D5DB84-FAFF-D11D-AD88-9D45BC65EE9C}"/>
              </a:ext>
            </a:extLst>
          </p:cNvPr>
          <p:cNvSpPr>
            <a:spLocks noGrp="1"/>
          </p:cNvSpPr>
          <p:nvPr>
            <p:ph type="title"/>
          </p:nvPr>
        </p:nvSpPr>
        <p:spPr>
          <a:xfrm>
            <a:off x="5592751" y="38139"/>
            <a:ext cx="5922279" cy="1272986"/>
          </a:xfrm>
        </p:spPr>
        <p:txBody>
          <a:bodyPr>
            <a:normAutofit/>
          </a:bodyPr>
          <a:lstStyle/>
          <a:p>
            <a:r>
              <a:rPr lang="en-US"/>
              <a:t>Summer 1</a:t>
            </a:r>
          </a:p>
        </p:txBody>
      </p:sp>
      <p:cxnSp>
        <p:nvCxnSpPr>
          <p:cNvPr id="4242" name="Straight Connector 4241">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738013"/>
            <a:ext cx="5676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44" name="Straight Connector 4243">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6134100"/>
            <a:ext cx="5676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 name="Diagram 6">
            <a:extLst>
              <a:ext uri="{FF2B5EF4-FFF2-40B4-BE49-F238E27FC236}">
                <a16:creationId xmlns:a16="http://schemas.microsoft.com/office/drawing/2014/main" id="{98FED496-81F2-EC06-B1A9-8E32F06849D2}"/>
              </a:ext>
            </a:extLst>
          </p:cNvPr>
          <p:cNvGraphicFramePr>
            <a:graphicFrameLocks noGrp="1"/>
          </p:cNvGraphicFramePr>
          <p:nvPr>
            <p:ph idx="1"/>
            <p:extLst>
              <p:ext uri="{D42A27DB-BD31-4B8C-83A1-F6EECF244321}">
                <p14:modId xmlns:p14="http://schemas.microsoft.com/office/powerpoint/2010/main" val="1370935486"/>
              </p:ext>
            </p:extLst>
          </p:nvPr>
        </p:nvGraphicFramePr>
        <p:xfrm>
          <a:off x="4671896" y="1045029"/>
          <a:ext cx="7275932" cy="5346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descr="Fox: Amazon.co.uk: Wild, Margaret, Brooks, Ron: Books"/>
          <p:cNvPicPr/>
          <p:nvPr/>
        </p:nvPicPr>
        <p:blipFill>
          <a:blip r:embed="rId8" cstate="print">
            <a:extLst>
              <a:ext uri="{28A0092B-C50C-407E-A947-70E740481C1C}">
                <a14:useLocalDpi xmlns:a14="http://schemas.microsoft.com/office/drawing/2010/main" val="0"/>
              </a:ext>
            </a:extLst>
          </a:blip>
          <a:stretch>
            <a:fillRect/>
          </a:stretch>
        </p:blipFill>
        <p:spPr>
          <a:xfrm>
            <a:off x="368200" y="1045029"/>
            <a:ext cx="4547581" cy="4826460"/>
          </a:xfrm>
          <a:prstGeom prst="rect">
            <a:avLst/>
          </a:prstGeom>
        </p:spPr>
      </p:pic>
    </p:spTree>
    <p:extLst>
      <p:ext uri="{BB962C8B-B14F-4D97-AF65-F5344CB8AC3E}">
        <p14:creationId xmlns:p14="http://schemas.microsoft.com/office/powerpoint/2010/main" val="3676491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2BA592-68DD-268B-2B2A-0503961CDE22}"/>
            </a:ext>
          </a:extLst>
        </p:cNvPr>
        <p:cNvGrpSpPr/>
        <p:nvPr/>
      </p:nvGrpSpPr>
      <p:grpSpPr>
        <a:xfrm>
          <a:off x="0" y="0"/>
          <a:ext cx="0" cy="0"/>
          <a:chOff x="0" y="0"/>
          <a:chExt cx="0" cy="0"/>
        </a:xfrm>
      </p:grpSpPr>
      <p:sp useBgFill="1">
        <p:nvSpPr>
          <p:cNvPr id="4249" name="Rectangle 424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5E946E-B33B-9250-7B63-06FA0B3DEB0D}"/>
              </a:ext>
            </a:extLst>
          </p:cNvPr>
          <p:cNvSpPr>
            <a:spLocks noGrp="1"/>
          </p:cNvSpPr>
          <p:nvPr>
            <p:ph type="title"/>
          </p:nvPr>
        </p:nvSpPr>
        <p:spPr>
          <a:xfrm>
            <a:off x="704088" y="914400"/>
            <a:ext cx="3799763" cy="1473200"/>
          </a:xfrm>
        </p:spPr>
        <p:txBody>
          <a:bodyPr>
            <a:normAutofit/>
          </a:bodyPr>
          <a:lstStyle/>
          <a:p>
            <a:r>
              <a:rPr lang="en-US" sz="3600"/>
              <a:t>Burwell </a:t>
            </a:r>
          </a:p>
        </p:txBody>
      </p:sp>
      <p:cxnSp>
        <p:nvCxnSpPr>
          <p:cNvPr id="4251" name="Straight Connector 4250">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Content Placeholder 29">
            <a:extLst>
              <a:ext uri="{FF2B5EF4-FFF2-40B4-BE49-F238E27FC236}">
                <a16:creationId xmlns:a16="http://schemas.microsoft.com/office/drawing/2014/main" id="{DB28927E-0A80-52C3-3CCE-D3231E895D70}"/>
              </a:ext>
            </a:extLst>
          </p:cNvPr>
          <p:cNvSpPr>
            <a:spLocks noGrp="1"/>
          </p:cNvSpPr>
          <p:nvPr>
            <p:ph idx="1"/>
          </p:nvPr>
        </p:nvSpPr>
        <p:spPr>
          <a:xfrm>
            <a:off x="683211" y="1719545"/>
            <a:ext cx="4593078" cy="4445821"/>
          </a:xfrm>
        </p:spPr>
        <p:txBody>
          <a:bodyPr vert="horz" lIns="91440" tIns="45720" rIns="91440" bIns="45720" rtlCol="0" anchor="t">
            <a:noAutofit/>
          </a:bodyPr>
          <a:lstStyle/>
          <a:p>
            <a:r>
              <a:rPr lang="en-US">
                <a:latin typeface="Arial"/>
                <a:cs typeface="Arial"/>
              </a:rPr>
              <a:t> 2 nights and 3 days. </a:t>
            </a:r>
            <a:endParaRPr lang="en-US">
              <a:latin typeface="Calisto MT"/>
              <a:cs typeface="Arial"/>
            </a:endParaRPr>
          </a:p>
          <a:p>
            <a:r>
              <a:rPr lang="en-US">
                <a:latin typeface="Arial"/>
                <a:cs typeface="Arial"/>
              </a:rPr>
              <a:t>There will be a letter in the next few weeks to give more information. </a:t>
            </a:r>
            <a:endParaRPr lang="en-US"/>
          </a:p>
          <a:p>
            <a:r>
              <a:rPr lang="en-US">
                <a:latin typeface="Arial"/>
                <a:cs typeface="Arial"/>
              </a:rPr>
              <a:t>Please do not worry! </a:t>
            </a:r>
          </a:p>
          <a:p>
            <a:r>
              <a:rPr lang="en-US">
                <a:latin typeface="Arial"/>
                <a:cs typeface="Arial"/>
              </a:rPr>
              <a:t>Every child (even those who were worried) always come back excited and full of funny stories. </a:t>
            </a:r>
          </a:p>
          <a:p>
            <a:r>
              <a:rPr lang="en-US">
                <a:latin typeface="Arial"/>
                <a:cs typeface="Arial"/>
              </a:rPr>
              <a:t>We will work with you to help you and your child prior to the trip. </a:t>
            </a:r>
          </a:p>
        </p:txBody>
      </p:sp>
      <p:pic>
        <p:nvPicPr>
          <p:cNvPr id="31" name="Picture 30" descr="A building with a red door and bushes in front of it&#10;&#10;AI-generated content may be incorrect.">
            <a:extLst>
              <a:ext uri="{FF2B5EF4-FFF2-40B4-BE49-F238E27FC236}">
                <a16:creationId xmlns:a16="http://schemas.microsoft.com/office/drawing/2014/main" id="{A1A3C4AD-9EE1-4349-D0D2-07F7EBEE3A07}"/>
              </a:ext>
            </a:extLst>
          </p:cNvPr>
          <p:cNvPicPr>
            <a:picLocks noChangeAspect="1"/>
          </p:cNvPicPr>
          <p:nvPr/>
        </p:nvPicPr>
        <p:blipFill>
          <a:blip r:embed="rId3"/>
          <a:srcRect l="5808" r="15256" b="1"/>
          <a:stretch>
            <a:fillRect/>
          </a:stretch>
        </p:blipFill>
        <p:spPr>
          <a:xfrm>
            <a:off x="5252972" y="724848"/>
            <a:ext cx="6223645" cy="5430080"/>
          </a:xfrm>
          <a:prstGeom prst="rect">
            <a:avLst/>
          </a:prstGeom>
        </p:spPr>
      </p:pic>
    </p:spTree>
    <p:extLst>
      <p:ext uri="{BB962C8B-B14F-4D97-AF65-F5344CB8AC3E}">
        <p14:creationId xmlns:p14="http://schemas.microsoft.com/office/powerpoint/2010/main" val="2268819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53" name="Rectangle 5552">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D5DB84-FAFF-D11D-AD88-9D45BC65EE9C}"/>
              </a:ext>
            </a:extLst>
          </p:cNvPr>
          <p:cNvSpPr>
            <a:spLocks noGrp="1"/>
          </p:cNvSpPr>
          <p:nvPr>
            <p:ph type="title"/>
          </p:nvPr>
        </p:nvSpPr>
        <p:spPr>
          <a:xfrm>
            <a:off x="700087" y="38781"/>
            <a:ext cx="10691813" cy="810192"/>
          </a:xfrm>
        </p:spPr>
        <p:txBody>
          <a:bodyPr>
            <a:normAutofit/>
          </a:bodyPr>
          <a:lstStyle/>
          <a:p>
            <a:r>
              <a:rPr lang="en-US"/>
              <a:t>Summer 2</a:t>
            </a:r>
          </a:p>
        </p:txBody>
      </p:sp>
      <p:cxnSp>
        <p:nvCxnSpPr>
          <p:cNvPr id="5555" name="Straight Connector 5554">
            <a:extLst>
              <a:ext uri="{FF2B5EF4-FFF2-40B4-BE49-F238E27FC236}">
                <a16:creationId xmlns:a16="http://schemas.microsoft.com/office/drawing/2014/main" id="{BCE733BF-B95F-4869-AB8F-D90C6F5957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57" name="Straight Connector 5556">
            <a:extLst>
              <a:ext uri="{FF2B5EF4-FFF2-40B4-BE49-F238E27FC236}">
                <a16:creationId xmlns:a16="http://schemas.microsoft.com/office/drawing/2014/main" id="{8D1166D6-1A36-41B0-8A82-37761E6F3D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 name="Diagram 6">
            <a:extLst>
              <a:ext uri="{FF2B5EF4-FFF2-40B4-BE49-F238E27FC236}">
                <a16:creationId xmlns:a16="http://schemas.microsoft.com/office/drawing/2014/main" id="{98FED496-81F2-EC06-B1A9-8E32F06849D2}"/>
              </a:ext>
            </a:extLst>
          </p:cNvPr>
          <p:cNvGraphicFramePr>
            <a:graphicFrameLocks noGrp="1"/>
          </p:cNvGraphicFramePr>
          <p:nvPr>
            <p:ph idx="1"/>
            <p:extLst>
              <p:ext uri="{D42A27DB-BD31-4B8C-83A1-F6EECF244321}">
                <p14:modId xmlns:p14="http://schemas.microsoft.com/office/powerpoint/2010/main" val="3153188193"/>
              </p:ext>
            </p:extLst>
          </p:nvPr>
        </p:nvGraphicFramePr>
        <p:xfrm>
          <a:off x="4745034" y="726707"/>
          <a:ext cx="6953338" cy="53084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descr="James and the Giant Peach eBook by Roald Dahl | Rakuten Kobo"/>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71020" y="887754"/>
            <a:ext cx="3551319" cy="5061157"/>
          </a:xfrm>
          <a:prstGeom prst="rect">
            <a:avLst/>
          </a:prstGeom>
          <a:noFill/>
          <a:ln>
            <a:noFill/>
          </a:ln>
        </p:spPr>
      </p:pic>
    </p:spTree>
    <p:extLst>
      <p:ext uri="{BB962C8B-B14F-4D97-AF65-F5344CB8AC3E}">
        <p14:creationId xmlns:p14="http://schemas.microsoft.com/office/powerpoint/2010/main" val="4095071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D5DB84-FAFF-D11D-AD88-9D45BC65EE9C}"/>
              </a:ext>
            </a:extLst>
          </p:cNvPr>
          <p:cNvSpPr>
            <a:spLocks noGrp="1"/>
          </p:cNvSpPr>
          <p:nvPr>
            <p:ph type="title"/>
          </p:nvPr>
        </p:nvSpPr>
        <p:spPr>
          <a:xfrm>
            <a:off x="700087" y="909638"/>
            <a:ext cx="10691813" cy="1155618"/>
          </a:xfrm>
        </p:spPr>
        <p:txBody>
          <a:bodyPr>
            <a:normAutofit/>
          </a:bodyPr>
          <a:lstStyle/>
          <a:p>
            <a:r>
              <a:rPr lang="en-US"/>
              <a:t>Coming up....</a:t>
            </a:r>
          </a:p>
        </p:txBody>
      </p:sp>
      <p:cxnSp>
        <p:nvCxnSpPr>
          <p:cNvPr id="41" name="Straight Connector 40">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Content Placeholder 26">
            <a:extLst>
              <a:ext uri="{FF2B5EF4-FFF2-40B4-BE49-F238E27FC236}">
                <a16:creationId xmlns:a16="http://schemas.microsoft.com/office/drawing/2014/main" id="{925A852B-F0D4-B822-615D-9502AE098CE5}"/>
              </a:ext>
            </a:extLst>
          </p:cNvPr>
          <p:cNvSpPr>
            <a:spLocks noGrp="1"/>
          </p:cNvSpPr>
          <p:nvPr>
            <p:ph idx="1"/>
          </p:nvPr>
        </p:nvSpPr>
        <p:spPr>
          <a:xfrm>
            <a:off x="700635" y="2058664"/>
            <a:ext cx="10691265" cy="3636088"/>
          </a:xfrm>
        </p:spPr>
        <p:txBody>
          <a:bodyPr vert="horz" lIns="91440" tIns="45720" rIns="91440" bIns="45720" rtlCol="0" anchor="t">
            <a:normAutofit/>
          </a:bodyPr>
          <a:lstStyle/>
          <a:p>
            <a:r>
              <a:rPr lang="en-US"/>
              <a:t>Harvest Assemblies – </a:t>
            </a:r>
            <a:r>
              <a:rPr lang="en-US" dirty="0"/>
              <a:t>7th </a:t>
            </a:r>
            <a:r>
              <a:rPr lang="en-US"/>
              <a:t>October</a:t>
            </a:r>
          </a:p>
          <a:p>
            <a:r>
              <a:rPr lang="en-US"/>
              <a:t>Ancient Egyptian Day – </a:t>
            </a:r>
            <a:r>
              <a:rPr lang="en-US" dirty="0"/>
              <a:t>21st </a:t>
            </a:r>
            <a:r>
              <a:rPr lang="en-US"/>
              <a:t>October</a:t>
            </a:r>
          </a:p>
          <a:p>
            <a:r>
              <a:rPr lang="en-US"/>
              <a:t>OPAL Parent Do Day – </a:t>
            </a:r>
            <a:r>
              <a:rPr lang="en-US" dirty="0"/>
              <a:t>19th </a:t>
            </a:r>
            <a:r>
              <a:rPr lang="en-US"/>
              <a:t>October</a:t>
            </a:r>
          </a:p>
          <a:p>
            <a:r>
              <a:rPr lang="en-US"/>
              <a:t>Burwell Residential – Summer Term 1</a:t>
            </a:r>
          </a:p>
          <a:p>
            <a:r>
              <a:rPr lang="en-US" dirty="0"/>
              <a:t>HR4's </a:t>
            </a:r>
            <a:r>
              <a:rPr lang="en-US"/>
              <a:t>Class Assembly – Summer Term </a:t>
            </a:r>
            <a:r>
              <a:rPr lang="en-US" dirty="0"/>
              <a:t>1</a:t>
            </a:r>
            <a:endParaRPr lang="en-US"/>
          </a:p>
          <a:p>
            <a:r>
              <a:rPr lang="en-US" dirty="0"/>
              <a:t>NT4's</a:t>
            </a:r>
            <a:r>
              <a:rPr lang="en-US"/>
              <a:t> Class Assembly – Summer Term 2</a:t>
            </a:r>
          </a:p>
        </p:txBody>
      </p:sp>
    </p:spTree>
    <p:extLst>
      <p:ext uri="{BB962C8B-B14F-4D97-AF65-F5344CB8AC3E}">
        <p14:creationId xmlns:p14="http://schemas.microsoft.com/office/powerpoint/2010/main" val="3024725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F710FDB-0919-493E-8539-8240C23F1E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D5DB84-FAFF-D11D-AD88-9D45BC65EE9C}"/>
              </a:ext>
            </a:extLst>
          </p:cNvPr>
          <p:cNvSpPr>
            <a:spLocks noGrp="1"/>
          </p:cNvSpPr>
          <p:nvPr>
            <p:ph type="title"/>
          </p:nvPr>
        </p:nvSpPr>
        <p:spPr>
          <a:xfrm>
            <a:off x="-114299" y="2176204"/>
            <a:ext cx="3420208" cy="2748816"/>
          </a:xfrm>
        </p:spPr>
        <p:txBody>
          <a:bodyPr>
            <a:normAutofit/>
          </a:bodyPr>
          <a:lstStyle/>
          <a:p>
            <a:pPr algn="ctr"/>
            <a:r>
              <a:rPr lang="en-US"/>
              <a:t>Thank  you</a:t>
            </a:r>
            <a:br>
              <a:rPr lang="en-US"/>
            </a:br>
            <a:r>
              <a:rPr lang="en-US"/>
              <a:t>for listening!</a:t>
            </a:r>
          </a:p>
        </p:txBody>
      </p:sp>
      <p:cxnSp>
        <p:nvCxnSpPr>
          <p:cNvPr id="10" name="Straight Connector 9">
            <a:extLst>
              <a:ext uri="{FF2B5EF4-FFF2-40B4-BE49-F238E27FC236}">
                <a16:creationId xmlns:a16="http://schemas.microsoft.com/office/drawing/2014/main" id="{057DD543-A5CD-4348-8624-8B4E57DB5F8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228265" y="723900"/>
            <a:ext cx="0" cy="5410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D81E165-E28E-D463-BE07-C38EAB628FB3}"/>
              </a:ext>
            </a:extLst>
          </p:cNvPr>
          <p:cNvSpPr>
            <a:spLocks noGrp="1"/>
          </p:cNvSpPr>
          <p:nvPr>
            <p:ph idx="1"/>
          </p:nvPr>
        </p:nvSpPr>
        <p:spPr>
          <a:xfrm>
            <a:off x="3918180" y="538843"/>
            <a:ext cx="7518024" cy="5758071"/>
          </a:xfrm>
        </p:spPr>
        <p:txBody>
          <a:bodyPr vert="horz" lIns="91440" tIns="45720" rIns="91440" bIns="45720" rtlCol="0" anchor="t">
            <a:normAutofit/>
          </a:bodyPr>
          <a:lstStyle/>
          <a:p>
            <a:pPr marL="0" indent="0">
              <a:lnSpc>
                <a:spcPct val="110000"/>
              </a:lnSpc>
              <a:buNone/>
            </a:pPr>
            <a:r>
              <a:rPr lang="en-US" sz="3400"/>
              <a:t>We are looking forward to working with you. </a:t>
            </a:r>
            <a:endParaRPr lang="en-US"/>
          </a:p>
          <a:p>
            <a:pPr marL="0" indent="0">
              <a:lnSpc>
                <a:spcPct val="110000"/>
              </a:lnSpc>
              <a:buNone/>
            </a:pPr>
            <a:endParaRPr lang="en-US" sz="3400"/>
          </a:p>
          <a:p>
            <a:pPr marL="0" indent="0">
              <a:lnSpc>
                <a:spcPct val="110000"/>
              </a:lnSpc>
              <a:buNone/>
            </a:pPr>
            <a:r>
              <a:rPr lang="en-US" sz="3400"/>
              <a:t>Please feel free to visit your child's classroom. </a:t>
            </a:r>
          </a:p>
          <a:p>
            <a:pPr marL="0" indent="0">
              <a:lnSpc>
                <a:spcPct val="110000"/>
              </a:lnSpc>
              <a:buNone/>
            </a:pPr>
            <a:endParaRPr lang="en-US" sz="3400"/>
          </a:p>
          <a:p>
            <a:pPr marL="0" indent="0">
              <a:lnSpc>
                <a:spcPct val="110000"/>
              </a:lnSpc>
              <a:buNone/>
            </a:pPr>
            <a:r>
              <a:rPr lang="en-US" sz="3400"/>
              <a:t>We will be around if you have any questions.</a:t>
            </a:r>
          </a:p>
        </p:txBody>
      </p:sp>
    </p:spTree>
    <p:extLst>
      <p:ext uri="{BB962C8B-B14F-4D97-AF65-F5344CB8AC3E}">
        <p14:creationId xmlns:p14="http://schemas.microsoft.com/office/powerpoint/2010/main" val="948452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DB84-FAFF-D11D-AD88-9D45BC65EE9C}"/>
              </a:ext>
            </a:extLst>
          </p:cNvPr>
          <p:cNvSpPr>
            <a:spLocks noGrp="1"/>
          </p:cNvSpPr>
          <p:nvPr>
            <p:ph type="title"/>
          </p:nvPr>
        </p:nvSpPr>
        <p:spPr/>
        <p:txBody>
          <a:bodyPr/>
          <a:lstStyle/>
          <a:p>
            <a:r>
              <a:rPr lang="en-US"/>
              <a:t>Staff in  Year 4</a:t>
            </a:r>
          </a:p>
        </p:txBody>
      </p:sp>
      <p:sp>
        <p:nvSpPr>
          <p:cNvPr id="3" name="Content Placeholder 2">
            <a:extLst>
              <a:ext uri="{FF2B5EF4-FFF2-40B4-BE49-F238E27FC236}">
                <a16:creationId xmlns:a16="http://schemas.microsoft.com/office/drawing/2014/main" id="{CD81E165-E28E-D463-BE07-C38EAB628FB3}"/>
              </a:ext>
            </a:extLst>
          </p:cNvPr>
          <p:cNvSpPr>
            <a:spLocks noGrp="1"/>
          </p:cNvSpPr>
          <p:nvPr>
            <p:ph idx="1"/>
          </p:nvPr>
        </p:nvSpPr>
        <p:spPr>
          <a:xfrm>
            <a:off x="700635" y="1964955"/>
            <a:ext cx="10691265" cy="3636088"/>
          </a:xfrm>
        </p:spPr>
        <p:txBody>
          <a:bodyPr vert="horz" lIns="91440" tIns="45720" rIns="91440" bIns="45720" rtlCol="0" anchor="t">
            <a:noAutofit/>
          </a:bodyPr>
          <a:lstStyle/>
          <a:p>
            <a:r>
              <a:rPr lang="en-US" sz="2400" dirty="0"/>
              <a:t>NT4 –  Miss Turner</a:t>
            </a:r>
            <a:endParaRPr lang="en-US" sz="2400" dirty="0">
              <a:highlight>
                <a:srgbClr val="FFFF00"/>
              </a:highlight>
            </a:endParaRPr>
          </a:p>
          <a:p>
            <a:r>
              <a:rPr lang="en-US" sz="2400" dirty="0"/>
              <a:t>Additional staff – Miss Purser, Mrs Bourke and  Mrs </a:t>
            </a:r>
            <a:r>
              <a:rPr lang="en-GB" sz="2400" dirty="0"/>
              <a:t>Brock</a:t>
            </a:r>
            <a:endParaRPr lang="en-US" sz="2400" dirty="0"/>
          </a:p>
          <a:p>
            <a:endParaRPr lang="en-US" sz="2400" dirty="0"/>
          </a:p>
          <a:p>
            <a:r>
              <a:rPr lang="en-US" sz="2400" dirty="0"/>
              <a:t>HR4 – Mrs Harper and Mr Righetta</a:t>
            </a:r>
          </a:p>
          <a:p>
            <a:pPr>
              <a:buFont typeface="Arial"/>
              <a:buChar char="•"/>
            </a:pPr>
            <a:r>
              <a:rPr lang="en-US" sz="2400" dirty="0"/>
              <a:t>Additional staff – </a:t>
            </a:r>
            <a:r>
              <a:rPr lang="en-US" sz="2400" dirty="0" err="1"/>
              <a:t>Mrs</a:t>
            </a:r>
            <a:r>
              <a:rPr lang="en-US" sz="2400" dirty="0"/>
              <a:t> Tester</a:t>
            </a:r>
          </a:p>
          <a:p>
            <a:pPr>
              <a:buFont typeface="Arial"/>
              <a:buChar char="•"/>
            </a:pPr>
            <a:r>
              <a:rPr lang="en-US" sz="2400" dirty="0"/>
              <a:t>Focus Group: </a:t>
            </a:r>
            <a:r>
              <a:rPr lang="en-US" sz="2400" dirty="0" err="1"/>
              <a:t>Mrs</a:t>
            </a:r>
            <a:r>
              <a:rPr lang="en-US" sz="2400" dirty="0"/>
              <a:t> Bourke and </a:t>
            </a:r>
            <a:r>
              <a:rPr lang="en-US" sz="2400" dirty="0" err="1"/>
              <a:t>Mrs</a:t>
            </a:r>
            <a:r>
              <a:rPr lang="en-US" sz="2400" dirty="0"/>
              <a:t> Freeman.</a:t>
            </a:r>
          </a:p>
        </p:txBody>
      </p:sp>
    </p:spTree>
    <p:extLst>
      <p:ext uri="{BB962C8B-B14F-4D97-AF65-F5344CB8AC3E}">
        <p14:creationId xmlns:p14="http://schemas.microsoft.com/office/powerpoint/2010/main" val="1868741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DB84-FAFF-D11D-AD88-9D45BC65EE9C}"/>
              </a:ext>
            </a:extLst>
          </p:cNvPr>
          <p:cNvSpPr>
            <a:spLocks noGrp="1"/>
          </p:cNvSpPr>
          <p:nvPr>
            <p:ph type="title"/>
          </p:nvPr>
        </p:nvSpPr>
        <p:spPr/>
        <p:txBody>
          <a:bodyPr/>
          <a:lstStyle/>
          <a:p>
            <a:r>
              <a:rPr lang="en-US"/>
              <a:t>What to bring every day?</a:t>
            </a:r>
          </a:p>
        </p:txBody>
      </p:sp>
      <p:sp>
        <p:nvSpPr>
          <p:cNvPr id="3" name="Content Placeholder 2">
            <a:extLst>
              <a:ext uri="{FF2B5EF4-FFF2-40B4-BE49-F238E27FC236}">
                <a16:creationId xmlns:a16="http://schemas.microsoft.com/office/drawing/2014/main" id="{CD81E165-E28E-D463-BE07-C38EAB628FB3}"/>
              </a:ext>
            </a:extLst>
          </p:cNvPr>
          <p:cNvSpPr>
            <a:spLocks noGrp="1"/>
          </p:cNvSpPr>
          <p:nvPr>
            <p:ph idx="1"/>
          </p:nvPr>
        </p:nvSpPr>
        <p:spPr>
          <a:xfrm>
            <a:off x="700417" y="1385827"/>
            <a:ext cx="10691265" cy="3636088"/>
          </a:xfrm>
        </p:spPr>
        <p:txBody>
          <a:bodyPr vert="horz" lIns="91440" tIns="45720" rIns="91440" bIns="45720" rtlCol="0" anchor="t">
            <a:noAutofit/>
          </a:bodyPr>
          <a:lstStyle/>
          <a:p>
            <a:endParaRPr lang="en-US" sz="2400">
              <a:latin typeface="Calibri"/>
              <a:ea typeface="Calibri"/>
              <a:cs typeface="Calibri"/>
            </a:endParaRPr>
          </a:p>
          <a:p>
            <a:r>
              <a:rPr lang="en-US" sz="2400" dirty="0">
                <a:latin typeface="Calibri"/>
                <a:ea typeface="Calibri"/>
                <a:cs typeface="Calibri"/>
              </a:rPr>
              <a:t>Healthy snack – fruit or vegetables (no nuts please)</a:t>
            </a:r>
          </a:p>
          <a:p>
            <a:r>
              <a:rPr lang="en-US" sz="2400" dirty="0">
                <a:latin typeface="Calibri"/>
                <a:ea typeface="Calibri"/>
                <a:cs typeface="Calibri"/>
              </a:rPr>
              <a:t>Home-school book</a:t>
            </a:r>
          </a:p>
          <a:p>
            <a:r>
              <a:rPr lang="en-US" sz="2400" dirty="0">
                <a:latin typeface="Calibri"/>
                <a:ea typeface="Calibri"/>
                <a:cs typeface="Calibri"/>
              </a:rPr>
              <a:t>Reading book</a:t>
            </a:r>
          </a:p>
          <a:p>
            <a:r>
              <a:rPr lang="en-US" sz="2400" dirty="0">
                <a:latin typeface="Calibri"/>
                <a:ea typeface="Calibri"/>
                <a:cs typeface="Calibri"/>
              </a:rPr>
              <a:t>PE Kit – bring in on a Monday and take home on a Friday</a:t>
            </a:r>
          </a:p>
          <a:p>
            <a:r>
              <a:rPr lang="en-GB" sz="2400" dirty="0">
                <a:latin typeface="Calibri"/>
                <a:ea typeface="Calibri"/>
                <a:cs typeface="Calibri"/>
              </a:rPr>
              <a:t>No make up, nail varnish or jewellery (small stud earing in each ear which will need to be taken out for PE; this is a county rule).</a:t>
            </a:r>
            <a:endParaRPr lang="en-US" sz="2400" dirty="0">
              <a:latin typeface="Calibri"/>
              <a:ea typeface="Calibri"/>
              <a:cs typeface="Calibri"/>
            </a:endParaRPr>
          </a:p>
          <a:p>
            <a:r>
              <a:rPr lang="en-US" sz="2400" dirty="0">
                <a:latin typeface="Calibri"/>
                <a:ea typeface="Calibri"/>
                <a:cs typeface="Calibri"/>
              </a:rPr>
              <a:t>Outdoor clothing – waterproofs, wellies and spare change of clothes.</a:t>
            </a:r>
          </a:p>
        </p:txBody>
      </p:sp>
    </p:spTree>
    <p:extLst>
      <p:ext uri="{BB962C8B-B14F-4D97-AF65-F5344CB8AC3E}">
        <p14:creationId xmlns:p14="http://schemas.microsoft.com/office/powerpoint/2010/main" val="297179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DB84-FAFF-D11D-AD88-9D45BC65EE9C}"/>
              </a:ext>
            </a:extLst>
          </p:cNvPr>
          <p:cNvSpPr>
            <a:spLocks noGrp="1"/>
          </p:cNvSpPr>
          <p:nvPr>
            <p:ph type="title"/>
          </p:nvPr>
        </p:nvSpPr>
        <p:spPr/>
        <p:txBody>
          <a:bodyPr>
            <a:normAutofit/>
          </a:bodyPr>
          <a:lstStyle/>
          <a:p>
            <a:r>
              <a:rPr lang="en-US" sz="3600"/>
              <a:t>Homework</a:t>
            </a:r>
          </a:p>
        </p:txBody>
      </p:sp>
      <p:pic>
        <p:nvPicPr>
          <p:cNvPr id="3" name="Picture 2" descr="Image preview">
            <a:extLst>
              <a:ext uri="{FF2B5EF4-FFF2-40B4-BE49-F238E27FC236}">
                <a16:creationId xmlns:a16="http://schemas.microsoft.com/office/drawing/2014/main" id="{76C2B9BD-E91E-45EA-8A56-4A8992BA9D4C}"/>
              </a:ext>
            </a:extLst>
          </p:cNvPr>
          <p:cNvPicPr>
            <a:picLocks noChangeAspect="1"/>
          </p:cNvPicPr>
          <p:nvPr/>
        </p:nvPicPr>
        <p:blipFill>
          <a:blip r:embed="rId3"/>
          <a:stretch>
            <a:fillRect/>
          </a:stretch>
        </p:blipFill>
        <p:spPr>
          <a:xfrm>
            <a:off x="8420100" y="918275"/>
            <a:ext cx="2971800" cy="3962400"/>
          </a:xfrm>
          <a:prstGeom prst="rect">
            <a:avLst/>
          </a:prstGeom>
        </p:spPr>
      </p:pic>
      <p:pic>
        <p:nvPicPr>
          <p:cNvPr id="4" name="Picture 3" descr="Image preview">
            <a:extLst>
              <a:ext uri="{FF2B5EF4-FFF2-40B4-BE49-F238E27FC236}">
                <a16:creationId xmlns:a16="http://schemas.microsoft.com/office/drawing/2014/main" id="{0C6B6EB4-08E3-103D-7DB4-E6B364F43FF3}"/>
              </a:ext>
            </a:extLst>
          </p:cNvPr>
          <p:cNvPicPr>
            <a:picLocks noChangeAspect="1"/>
          </p:cNvPicPr>
          <p:nvPr/>
        </p:nvPicPr>
        <p:blipFill>
          <a:blip r:embed="rId4"/>
          <a:stretch>
            <a:fillRect/>
          </a:stretch>
        </p:blipFill>
        <p:spPr>
          <a:xfrm rot="16200000">
            <a:off x="6566754" y="2548111"/>
            <a:ext cx="2900268" cy="3942927"/>
          </a:xfrm>
          <a:prstGeom prst="rect">
            <a:avLst/>
          </a:prstGeom>
        </p:spPr>
      </p:pic>
      <p:sp>
        <p:nvSpPr>
          <p:cNvPr id="5" name="TextBox 4">
            <a:extLst>
              <a:ext uri="{FF2B5EF4-FFF2-40B4-BE49-F238E27FC236}">
                <a16:creationId xmlns:a16="http://schemas.microsoft.com/office/drawing/2014/main" id="{1DE507BD-9796-CE16-057F-83FE1DD039E8}"/>
              </a:ext>
            </a:extLst>
          </p:cNvPr>
          <p:cNvSpPr txBox="1"/>
          <p:nvPr/>
        </p:nvSpPr>
        <p:spPr>
          <a:xfrm>
            <a:off x="712127" y="1604953"/>
            <a:ext cx="5335731"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u="sng" dirty="0"/>
              <a:t>Spellings </a:t>
            </a:r>
          </a:p>
          <a:p>
            <a:endParaRPr lang="en-US"/>
          </a:p>
          <a:p>
            <a:pPr marL="285750" indent="-285750">
              <a:buFont typeface="Calibri"/>
              <a:buChar char="-"/>
            </a:pPr>
            <a:r>
              <a:rPr lang="en-US" dirty="0"/>
              <a:t>Set each Wednesday</a:t>
            </a:r>
          </a:p>
          <a:p>
            <a:pPr marL="285750" indent="-285750">
              <a:buFont typeface="Calibri"/>
              <a:buChar char="-"/>
            </a:pPr>
            <a:r>
              <a:rPr lang="en-US" dirty="0"/>
              <a:t>The children will be given a spelling list each week which reflects the spellings they are practising in school.</a:t>
            </a:r>
          </a:p>
          <a:p>
            <a:pPr marL="285750" indent="-285750">
              <a:buFont typeface="Calibri"/>
              <a:buChar char="-"/>
            </a:pPr>
            <a:r>
              <a:rPr lang="en-US" dirty="0"/>
              <a:t>They need to practise their spellings each week.</a:t>
            </a:r>
          </a:p>
          <a:p>
            <a:endParaRPr lang="en-US"/>
          </a:p>
          <a:p>
            <a:endParaRPr lang="en-US" dirty="0"/>
          </a:p>
          <a:p>
            <a:r>
              <a:rPr lang="en-US" u="sng" dirty="0"/>
              <a:t>Reading </a:t>
            </a:r>
          </a:p>
          <a:p>
            <a:endParaRPr lang="en-US" u="sng"/>
          </a:p>
          <a:p>
            <a:pPr marL="285750" indent="-285750">
              <a:buFont typeface="Calibri"/>
              <a:buChar char="-"/>
            </a:pPr>
            <a:r>
              <a:rPr lang="en-US" dirty="0"/>
              <a:t>The children need to record when they've </a:t>
            </a:r>
          </a:p>
          <a:p>
            <a:r>
              <a:rPr lang="en-US" dirty="0"/>
              <a:t>read in their reading record.</a:t>
            </a:r>
          </a:p>
          <a:p>
            <a:pPr marL="285750" indent="-285750">
              <a:buFont typeface="Calibri"/>
              <a:buChar char="-"/>
            </a:pPr>
            <a:r>
              <a:rPr lang="en-US" dirty="0"/>
              <a:t>The aim is to be reading most days for at least 10 minutes.</a:t>
            </a:r>
          </a:p>
        </p:txBody>
      </p:sp>
    </p:spTree>
    <p:extLst>
      <p:ext uri="{BB962C8B-B14F-4D97-AF65-F5344CB8AC3E}">
        <p14:creationId xmlns:p14="http://schemas.microsoft.com/office/powerpoint/2010/main" val="3625731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DB84-FAFF-D11D-AD88-9D45BC65EE9C}"/>
              </a:ext>
            </a:extLst>
          </p:cNvPr>
          <p:cNvSpPr>
            <a:spLocks noGrp="1"/>
          </p:cNvSpPr>
          <p:nvPr>
            <p:ph type="title"/>
          </p:nvPr>
        </p:nvSpPr>
        <p:spPr/>
        <p:txBody>
          <a:bodyPr>
            <a:normAutofit/>
          </a:bodyPr>
          <a:lstStyle/>
          <a:p>
            <a:r>
              <a:rPr lang="en-US" sz="3600"/>
              <a:t>Homework</a:t>
            </a:r>
          </a:p>
        </p:txBody>
      </p:sp>
      <p:sp>
        <p:nvSpPr>
          <p:cNvPr id="5" name="TextBox 4">
            <a:extLst>
              <a:ext uri="{FF2B5EF4-FFF2-40B4-BE49-F238E27FC236}">
                <a16:creationId xmlns:a16="http://schemas.microsoft.com/office/drawing/2014/main" id="{1DE507BD-9796-CE16-057F-83FE1DD039E8}"/>
              </a:ext>
            </a:extLst>
          </p:cNvPr>
          <p:cNvSpPr txBox="1"/>
          <p:nvPr/>
        </p:nvSpPr>
        <p:spPr>
          <a:xfrm>
            <a:off x="712128" y="2112955"/>
            <a:ext cx="10773638" cy="33752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u="sng" dirty="0"/>
              <a:t>Learning Log Books</a:t>
            </a:r>
          </a:p>
          <a:p>
            <a:endParaRPr lang="en-US" sz="2000" u="sng"/>
          </a:p>
          <a:p>
            <a:pPr marL="342900" indent="-342900">
              <a:buFont typeface="Arial"/>
              <a:buChar char="•"/>
            </a:pPr>
            <a:r>
              <a:rPr lang="en-US" sz="2000" dirty="0">
                <a:latin typeface="Calibri"/>
                <a:ea typeface="Calibri"/>
                <a:cs typeface="Calibri"/>
              </a:rPr>
              <a:t>Homework will be set on a Wednesday and due on a Monday.</a:t>
            </a:r>
          </a:p>
          <a:p>
            <a:pPr marL="342900" indent="-342900">
              <a:spcBef>
                <a:spcPts val="1000"/>
              </a:spcBef>
              <a:buFont typeface="Arial"/>
              <a:buChar char="•"/>
            </a:pPr>
            <a:r>
              <a:rPr lang="en-GB" sz="2000" dirty="0">
                <a:latin typeface="Calibri"/>
                <a:ea typeface="Calibri"/>
                <a:cs typeface="Calibri"/>
              </a:rPr>
              <a:t>A task relating to one of our topics will be stuck into their Learning Log and they can complete it over the double page. This will hopefully be creative and engaging for the children.</a:t>
            </a:r>
            <a:endParaRPr lang="en-US" sz="2000">
              <a:latin typeface="Calibri"/>
              <a:ea typeface="Calibri"/>
              <a:cs typeface="Calibri"/>
            </a:endParaRPr>
          </a:p>
          <a:p>
            <a:pPr marL="342900" indent="-342900">
              <a:spcBef>
                <a:spcPts val="1000"/>
              </a:spcBef>
              <a:buFont typeface="Arial"/>
              <a:buChar char="•"/>
            </a:pPr>
            <a:r>
              <a:rPr lang="en-GB" sz="2000" dirty="0">
                <a:latin typeface="Calibri"/>
                <a:ea typeface="Calibri"/>
                <a:cs typeface="Calibri"/>
              </a:rPr>
              <a:t>We will be setting homework on Mathletics every other week. A maths sheet will be provided for the other weeks.</a:t>
            </a:r>
          </a:p>
          <a:p>
            <a:pPr marL="342900" indent="-342900">
              <a:spcBef>
                <a:spcPts val="1000"/>
              </a:spcBef>
              <a:buFont typeface="Arial"/>
              <a:buChar char="•"/>
            </a:pPr>
            <a:r>
              <a:rPr lang="en-GB" sz="2000" dirty="0">
                <a:latin typeface="Calibri"/>
                <a:ea typeface="Calibri"/>
                <a:cs typeface="Calibri"/>
              </a:rPr>
              <a:t>When maths is a paper worksheet, this will be stuck in their Learning Log.</a:t>
            </a:r>
            <a:endParaRPr lang="en-US" sz="2000">
              <a:latin typeface="Calibri"/>
              <a:ea typeface="Calibri"/>
              <a:cs typeface="Calibri"/>
            </a:endParaRPr>
          </a:p>
          <a:p>
            <a:pPr marL="342900" indent="-342900">
              <a:spcBef>
                <a:spcPts val="1000"/>
              </a:spcBef>
              <a:buFont typeface="Arial"/>
              <a:buChar char="•"/>
            </a:pPr>
            <a:r>
              <a:rPr lang="en-GB" sz="2000" dirty="0">
                <a:latin typeface="Calibri"/>
                <a:ea typeface="Calibri"/>
                <a:cs typeface="Calibri"/>
              </a:rPr>
              <a:t>This will start next Wednesday (16</a:t>
            </a:r>
            <a:r>
              <a:rPr lang="en-GB" sz="2000" baseline="30000" dirty="0">
                <a:latin typeface="Calibri"/>
                <a:ea typeface="Calibri"/>
                <a:cs typeface="Calibri"/>
              </a:rPr>
              <a:t>th</a:t>
            </a:r>
            <a:r>
              <a:rPr lang="en-GB" sz="2000" dirty="0">
                <a:latin typeface="Calibri"/>
                <a:ea typeface="Calibri"/>
                <a:cs typeface="Calibri"/>
              </a:rPr>
              <a:t>).</a:t>
            </a:r>
            <a:endParaRPr lang="en-US" sz="2000" dirty="0">
              <a:latin typeface="Calibri"/>
              <a:ea typeface="Calibri"/>
              <a:cs typeface="Calibri"/>
            </a:endParaRPr>
          </a:p>
        </p:txBody>
      </p:sp>
    </p:spTree>
    <p:extLst>
      <p:ext uri="{BB962C8B-B14F-4D97-AF65-F5344CB8AC3E}">
        <p14:creationId xmlns:p14="http://schemas.microsoft.com/office/powerpoint/2010/main" val="3666447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DB84-FAFF-D11D-AD88-9D45BC65EE9C}"/>
              </a:ext>
            </a:extLst>
          </p:cNvPr>
          <p:cNvSpPr>
            <a:spLocks noGrp="1"/>
          </p:cNvSpPr>
          <p:nvPr>
            <p:ph type="title"/>
          </p:nvPr>
        </p:nvSpPr>
        <p:spPr/>
        <p:txBody>
          <a:bodyPr/>
          <a:lstStyle/>
          <a:p>
            <a:r>
              <a:rPr lang="en-US"/>
              <a:t>Homework</a:t>
            </a:r>
          </a:p>
        </p:txBody>
      </p:sp>
      <p:pic>
        <p:nvPicPr>
          <p:cNvPr id="3" name="Picture 2" descr="Examples of Learning Logs | ht1parkhill">
            <a:extLst>
              <a:ext uri="{FF2B5EF4-FFF2-40B4-BE49-F238E27FC236}">
                <a16:creationId xmlns:a16="http://schemas.microsoft.com/office/drawing/2014/main" id="{7FDCFA61-62D0-5027-CE91-2807809EFE82}"/>
              </a:ext>
            </a:extLst>
          </p:cNvPr>
          <p:cNvPicPr>
            <a:picLocks noChangeAspect="1"/>
          </p:cNvPicPr>
          <p:nvPr/>
        </p:nvPicPr>
        <p:blipFill>
          <a:blip r:embed="rId3"/>
          <a:stretch>
            <a:fillRect/>
          </a:stretch>
        </p:blipFill>
        <p:spPr>
          <a:xfrm>
            <a:off x="696578" y="3070560"/>
            <a:ext cx="4181475" cy="3143250"/>
          </a:xfrm>
          <a:prstGeom prst="rect">
            <a:avLst/>
          </a:prstGeom>
        </p:spPr>
      </p:pic>
      <p:pic>
        <p:nvPicPr>
          <p:cNvPr id="4" name="Picture 3" descr="Rodings Primary School - Year 4 Learning Log Examples">
            <a:extLst>
              <a:ext uri="{FF2B5EF4-FFF2-40B4-BE49-F238E27FC236}">
                <a16:creationId xmlns:a16="http://schemas.microsoft.com/office/drawing/2014/main" id="{09BE0D85-F8E1-52C3-EFC2-9C3F0B81BF53}"/>
              </a:ext>
            </a:extLst>
          </p:cNvPr>
          <p:cNvPicPr>
            <a:picLocks noChangeAspect="1"/>
          </p:cNvPicPr>
          <p:nvPr/>
        </p:nvPicPr>
        <p:blipFill>
          <a:blip r:embed="rId4"/>
          <a:stretch>
            <a:fillRect/>
          </a:stretch>
        </p:blipFill>
        <p:spPr>
          <a:xfrm>
            <a:off x="3997993" y="917332"/>
            <a:ext cx="4095750" cy="3143250"/>
          </a:xfrm>
          <a:prstGeom prst="rect">
            <a:avLst/>
          </a:prstGeom>
        </p:spPr>
      </p:pic>
      <p:pic>
        <p:nvPicPr>
          <p:cNvPr id="6" name="Picture 5" descr="Learning Logs and Writing to Learn: Kids' Brains Benefit! - Big Ideas for  Little Scholars">
            <a:extLst>
              <a:ext uri="{FF2B5EF4-FFF2-40B4-BE49-F238E27FC236}">
                <a16:creationId xmlns:a16="http://schemas.microsoft.com/office/drawing/2014/main" id="{03795EF7-81D6-0FD5-9499-A6E1EEF4FC9D}"/>
              </a:ext>
            </a:extLst>
          </p:cNvPr>
          <p:cNvPicPr>
            <a:picLocks noChangeAspect="1"/>
          </p:cNvPicPr>
          <p:nvPr/>
        </p:nvPicPr>
        <p:blipFill>
          <a:blip r:embed="rId5"/>
          <a:stretch>
            <a:fillRect/>
          </a:stretch>
        </p:blipFill>
        <p:spPr>
          <a:xfrm>
            <a:off x="7418470" y="3229476"/>
            <a:ext cx="4072690" cy="2985837"/>
          </a:xfrm>
          <a:prstGeom prst="rect">
            <a:avLst/>
          </a:prstGeom>
        </p:spPr>
      </p:pic>
    </p:spTree>
    <p:extLst>
      <p:ext uri="{BB962C8B-B14F-4D97-AF65-F5344CB8AC3E}">
        <p14:creationId xmlns:p14="http://schemas.microsoft.com/office/powerpoint/2010/main" val="395591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DB84-FAFF-D11D-AD88-9D45BC65EE9C}"/>
              </a:ext>
            </a:extLst>
          </p:cNvPr>
          <p:cNvSpPr>
            <a:spLocks noGrp="1"/>
          </p:cNvSpPr>
          <p:nvPr>
            <p:ph type="title"/>
          </p:nvPr>
        </p:nvSpPr>
        <p:spPr>
          <a:xfrm>
            <a:off x="712730" y="148001"/>
            <a:ext cx="10691265" cy="1371030"/>
          </a:xfrm>
        </p:spPr>
        <p:txBody>
          <a:bodyPr>
            <a:normAutofit/>
          </a:bodyPr>
          <a:lstStyle/>
          <a:p>
            <a:r>
              <a:rPr lang="en-US" sz="3600"/>
              <a:t>Homework</a:t>
            </a:r>
          </a:p>
        </p:txBody>
      </p:sp>
      <p:sp>
        <p:nvSpPr>
          <p:cNvPr id="5" name="TextBox 4">
            <a:extLst>
              <a:ext uri="{FF2B5EF4-FFF2-40B4-BE49-F238E27FC236}">
                <a16:creationId xmlns:a16="http://schemas.microsoft.com/office/drawing/2014/main" id="{1DE507BD-9796-CE16-057F-83FE1DD039E8}"/>
              </a:ext>
            </a:extLst>
          </p:cNvPr>
          <p:cNvSpPr txBox="1"/>
          <p:nvPr/>
        </p:nvSpPr>
        <p:spPr>
          <a:xfrm>
            <a:off x="675842" y="923435"/>
            <a:ext cx="10773638" cy="59400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u="sng" dirty="0"/>
              <a:t>Times tables</a:t>
            </a:r>
          </a:p>
          <a:p>
            <a:endParaRPr lang="en-US" sz="2000" u="sng"/>
          </a:p>
          <a:p>
            <a:pPr marL="342900" indent="-342900">
              <a:buFont typeface="Arial"/>
              <a:buChar char="•"/>
            </a:pPr>
            <a:r>
              <a:rPr lang="en-US" sz="2000" dirty="0"/>
              <a:t>The children will be taking their multiplication check in June 2027. This is a national assessment that all Year 4 pupils do online. </a:t>
            </a:r>
          </a:p>
          <a:p>
            <a:endParaRPr lang="en-US" sz="2000"/>
          </a:p>
          <a:p>
            <a:pPr marL="342900" indent="-342900">
              <a:buFont typeface="Arial"/>
              <a:buChar char="•"/>
            </a:pPr>
            <a:r>
              <a:rPr lang="en-US" sz="2000" dirty="0"/>
              <a:t>The best way to improve recall is to practise on TTRS. The soundcheck option replicates what the children will experience in this assessment.</a:t>
            </a:r>
          </a:p>
          <a:p>
            <a:endParaRPr lang="en-US" sz="2000"/>
          </a:p>
          <a:p>
            <a:pPr marL="342900" indent="-342900">
              <a:buFont typeface="Arial"/>
              <a:buChar char="•"/>
            </a:pPr>
            <a:r>
              <a:rPr lang="en-US" sz="2000" dirty="0"/>
              <a:t>The children need to be practising on TTRS every day. We will do this in school but children who practise at home tend to achieve great results. Please speak with us if technology at home is a barrier.</a:t>
            </a:r>
          </a:p>
          <a:p>
            <a:pPr marL="342900" indent="-342900">
              <a:buFont typeface="Arial"/>
              <a:buChar char="•"/>
            </a:pPr>
            <a:endParaRPr lang="en-US" sz="2000"/>
          </a:p>
          <a:p>
            <a:pPr marL="342900" indent="-342900">
              <a:buFont typeface="Arial"/>
              <a:buChar char="•"/>
            </a:pPr>
            <a:r>
              <a:rPr lang="en-US" sz="2000" dirty="0"/>
              <a:t>In school, children will be learning and practising times tables every day in class. </a:t>
            </a:r>
          </a:p>
          <a:p>
            <a:endParaRPr lang="en-US" sz="2000" dirty="0"/>
          </a:p>
          <a:p>
            <a:pPr marL="342900" indent="-342900">
              <a:buFont typeface="Arial"/>
              <a:buChar char="•"/>
            </a:pPr>
            <a:r>
              <a:rPr lang="en-US" sz="2000" dirty="0"/>
              <a:t>Being able to confidently recall all times tables and related division facts up to 12x12 will significantly aid confidence and progress in maths. </a:t>
            </a:r>
          </a:p>
          <a:p>
            <a:endParaRPr lang="en-US" sz="2000"/>
          </a:p>
          <a:p>
            <a:endParaRPr lang="en-US" sz="2000"/>
          </a:p>
          <a:p>
            <a:endParaRPr lang="en-US" sz="2000"/>
          </a:p>
        </p:txBody>
      </p:sp>
    </p:spTree>
    <p:extLst>
      <p:ext uri="{BB962C8B-B14F-4D97-AF65-F5344CB8AC3E}">
        <p14:creationId xmlns:p14="http://schemas.microsoft.com/office/powerpoint/2010/main" val="2190654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7" name="Rectangle 726">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D5DB84-FAFF-D11D-AD88-9D45BC65EE9C}"/>
              </a:ext>
            </a:extLst>
          </p:cNvPr>
          <p:cNvSpPr>
            <a:spLocks noGrp="1"/>
          </p:cNvSpPr>
          <p:nvPr>
            <p:ph type="title"/>
          </p:nvPr>
        </p:nvSpPr>
        <p:spPr>
          <a:xfrm>
            <a:off x="5565769" y="98615"/>
            <a:ext cx="5922279" cy="1272986"/>
          </a:xfrm>
        </p:spPr>
        <p:txBody>
          <a:bodyPr>
            <a:normAutofit/>
          </a:bodyPr>
          <a:lstStyle/>
          <a:p>
            <a:pPr>
              <a:lnSpc>
                <a:spcPct val="90000"/>
              </a:lnSpc>
            </a:pPr>
            <a:r>
              <a:rPr lang="en-US"/>
              <a:t>Autumn 1</a:t>
            </a:r>
          </a:p>
        </p:txBody>
      </p:sp>
      <p:cxnSp>
        <p:nvCxnSpPr>
          <p:cNvPr id="729" name="Straight Connector 728">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738013"/>
            <a:ext cx="5676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1" name="Straight Connector 730">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6134100"/>
            <a:ext cx="5676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 name="Diagram 6">
            <a:extLst>
              <a:ext uri="{FF2B5EF4-FFF2-40B4-BE49-F238E27FC236}">
                <a16:creationId xmlns:a16="http://schemas.microsoft.com/office/drawing/2014/main" id="{98FED496-81F2-EC06-B1A9-8E32F06849D2}"/>
              </a:ext>
            </a:extLst>
          </p:cNvPr>
          <p:cNvGraphicFramePr>
            <a:graphicFrameLocks noGrp="1"/>
          </p:cNvGraphicFramePr>
          <p:nvPr>
            <p:ph idx="1"/>
            <p:extLst>
              <p:ext uri="{D42A27DB-BD31-4B8C-83A1-F6EECF244321}">
                <p14:modId xmlns:p14="http://schemas.microsoft.com/office/powerpoint/2010/main" val="1983912960"/>
              </p:ext>
            </p:extLst>
          </p:nvPr>
        </p:nvGraphicFramePr>
        <p:xfrm>
          <a:off x="5068713" y="1010139"/>
          <a:ext cx="6807009" cy="54645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Egyptian Cinderella : Climo, Shirley: Amazon.co.uk: Book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3757" y="300838"/>
            <a:ext cx="5024338" cy="637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748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55" name="Rectangle 144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D5DB84-FAFF-D11D-AD88-9D45BC65EE9C}"/>
              </a:ext>
            </a:extLst>
          </p:cNvPr>
          <p:cNvSpPr>
            <a:spLocks noGrp="1"/>
          </p:cNvSpPr>
          <p:nvPr>
            <p:ph type="title"/>
          </p:nvPr>
        </p:nvSpPr>
        <p:spPr>
          <a:xfrm>
            <a:off x="635496" y="40175"/>
            <a:ext cx="5933795" cy="1362073"/>
          </a:xfrm>
        </p:spPr>
        <p:txBody>
          <a:bodyPr>
            <a:normAutofit/>
          </a:bodyPr>
          <a:lstStyle/>
          <a:p>
            <a:r>
              <a:rPr lang="en-US"/>
              <a:t>Autumn 2</a:t>
            </a:r>
          </a:p>
        </p:txBody>
      </p:sp>
      <p:cxnSp>
        <p:nvCxnSpPr>
          <p:cNvPr id="1456" name="Straight Connector 1451">
            <a:extLst>
              <a:ext uri="{FF2B5EF4-FFF2-40B4-BE49-F238E27FC236}">
                <a16:creationId xmlns:a16="http://schemas.microsoft.com/office/drawing/2014/main" id="{511FC409-B3C2-4F68-865C-C5333D6F27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5715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4" name="Straight Connector 1453">
            <a:extLst>
              <a:ext uri="{FF2B5EF4-FFF2-40B4-BE49-F238E27FC236}">
                <a16:creationId xmlns:a16="http://schemas.microsoft.com/office/drawing/2014/main" id="{B810270D-76A7-44B3-9746-7EDF578860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5715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 name="Diagram 6">
            <a:extLst>
              <a:ext uri="{FF2B5EF4-FFF2-40B4-BE49-F238E27FC236}">
                <a16:creationId xmlns:a16="http://schemas.microsoft.com/office/drawing/2014/main" id="{98FED496-81F2-EC06-B1A9-8E32F06849D2}"/>
              </a:ext>
            </a:extLst>
          </p:cNvPr>
          <p:cNvGraphicFramePr>
            <a:graphicFrameLocks noGrp="1"/>
          </p:cNvGraphicFramePr>
          <p:nvPr>
            <p:ph idx="1"/>
            <p:extLst>
              <p:ext uri="{D42A27DB-BD31-4B8C-83A1-F6EECF244321}">
                <p14:modId xmlns:p14="http://schemas.microsoft.com/office/powerpoint/2010/main" val="2246781267"/>
              </p:ext>
            </p:extLst>
          </p:nvPr>
        </p:nvGraphicFramePr>
        <p:xfrm>
          <a:off x="280011" y="811089"/>
          <a:ext cx="6568909" cy="5653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descr="The Butterfly Lion: Michael Morpurgo : Morpurgo, Michael, Birmingham,  Christian: Amazon.co.uk: Book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26435" y="438761"/>
            <a:ext cx="3812357" cy="5871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076571"/>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a6aa8f7-79b8-4f84-8283-65723ed214e4" xsi:nil="true"/>
    <lcf76f155ced4ddcb4097134ff3c332f xmlns="47c8b3e6-1893-4747-8ada-d22435b80e2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FF02B4B405E0346B045ED168E239FD7" ma:contentTypeVersion="19" ma:contentTypeDescription="Create a new document." ma:contentTypeScope="" ma:versionID="56b6da0de55d80d927adca4caca717ec">
  <xsd:schema xmlns:xsd="http://www.w3.org/2001/XMLSchema" xmlns:xs="http://www.w3.org/2001/XMLSchema" xmlns:p="http://schemas.microsoft.com/office/2006/metadata/properties" xmlns:ns2="47c8b3e6-1893-4747-8ada-d22435b80e2d" xmlns:ns3="da6aa8f7-79b8-4f84-8283-65723ed214e4" targetNamespace="http://schemas.microsoft.com/office/2006/metadata/properties" ma:root="true" ma:fieldsID="16e052c81667c476e5e249c45ea2d3da" ns2:_="" ns3:_="">
    <xsd:import namespace="47c8b3e6-1893-4747-8ada-d22435b80e2d"/>
    <xsd:import namespace="da6aa8f7-79b8-4f84-8283-65723ed214e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c8b3e6-1893-4747-8ada-d22435b80e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61a4b10-2610-4bc7-818a-bc0ab686934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a6aa8f7-79b8-4f84-8283-65723ed214e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ba27595-502e-4751-9f33-0a442a3ccfbe}" ma:internalName="TaxCatchAll" ma:showField="CatchAllData" ma:web="da6aa8f7-79b8-4f84-8283-65723ed214e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09A872-C7A2-435A-9DCD-12058CE4A6DB}">
  <ds:schemaRefs>
    <ds:schemaRef ds:uri="http://schemas.microsoft.com/office/2006/metadata/properties"/>
    <ds:schemaRef ds:uri="http://www.w3.org/2000/xmlns/"/>
    <ds:schemaRef ds:uri="da6aa8f7-79b8-4f84-8283-65723ed214e4"/>
    <ds:schemaRef ds:uri="http://www.w3.org/2001/XMLSchema-instance"/>
    <ds:schemaRef ds:uri="47c8b3e6-1893-4747-8ada-d22435b80e2d"/>
    <ds:schemaRef ds:uri="http://schemas.microsoft.com/office/infopath/2007/PartnerControls"/>
  </ds:schemaRefs>
</ds:datastoreItem>
</file>

<file path=customXml/itemProps2.xml><?xml version="1.0" encoding="utf-8"?>
<ds:datastoreItem xmlns:ds="http://schemas.openxmlformats.org/officeDocument/2006/customXml" ds:itemID="{F7A66CF8-9C54-4D52-8DEE-FBCE99C6C43B}">
  <ds:schemaRefs>
    <ds:schemaRef ds:uri="http://schemas.microsoft.com/sharepoint/v3/contenttype/forms"/>
  </ds:schemaRefs>
</ds:datastoreItem>
</file>

<file path=customXml/itemProps3.xml><?xml version="1.0" encoding="utf-8"?>
<ds:datastoreItem xmlns:ds="http://schemas.openxmlformats.org/officeDocument/2006/customXml" ds:itemID="{385C827D-B5E3-4DD1-9D32-47E8D323072C}">
  <ds:schemaRefs>
    <ds:schemaRef ds:uri="http://schemas.microsoft.com/office/2006/metadata/contentType"/>
    <ds:schemaRef ds:uri="http://schemas.microsoft.com/office/2006/metadata/properties/metaAttributes"/>
    <ds:schemaRef ds:uri="http://www.w3.org/2000/xmlns/"/>
    <ds:schemaRef ds:uri="http://www.w3.org/2001/XMLSchema"/>
    <ds:schemaRef ds:uri="47c8b3e6-1893-4747-8ada-d22435b80e2d"/>
    <ds:schemaRef ds:uri="da6aa8f7-79b8-4f84-8283-65723ed214e4"/>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16</Slides>
  <Notes>16</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ChronicleVTI</vt:lpstr>
      <vt:lpstr>Year 4  2026  - 2027</vt:lpstr>
      <vt:lpstr>Staff in  Year 4</vt:lpstr>
      <vt:lpstr>What to bring every day?</vt:lpstr>
      <vt:lpstr>Homework</vt:lpstr>
      <vt:lpstr>Homework</vt:lpstr>
      <vt:lpstr>Homework</vt:lpstr>
      <vt:lpstr>Homework</vt:lpstr>
      <vt:lpstr>Autumn 1</vt:lpstr>
      <vt:lpstr>Autumn 2</vt:lpstr>
      <vt:lpstr>Spring 1</vt:lpstr>
      <vt:lpstr>Spring 2</vt:lpstr>
      <vt:lpstr>Summer 1</vt:lpstr>
      <vt:lpstr>Burwell </vt:lpstr>
      <vt:lpstr>Summer 2</vt:lpstr>
      <vt:lpstr>Coming up....</vt:lpstr>
      <vt:lpstr>Thank  you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Hodgkiss</dc:creator>
  <cp:lastModifiedBy>Currell, Jaylen Cpl (RAFAC-CE-BC-2331)</cp:lastModifiedBy>
  <cp:revision>80</cp:revision>
  <dcterms:created xsi:type="dcterms:W3CDTF">2022-09-13T19:42:51Z</dcterms:created>
  <dcterms:modified xsi:type="dcterms:W3CDTF">2026-09-14T10:24:25Z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0x0101007FF02B4B405E0346B045ED168E239FD7</vt:lpwstr>
  </property>
  <property fmtid="{D5CDD505-2E9C-101B-9397-08002B2CF9AE}" pid="3" name="MediaServiceImageTags">
    <vt:lpwstr/>
  </property>
</Properties>
</file>