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notesMasterIdLst>
    <p:notesMasterId r:id="rId19"/>
  </p:notesMasterIdLst>
  <p:sldIdLst>
    <p:sldId id="256" r:id="rId5"/>
    <p:sldId id="258" r:id="rId6"/>
    <p:sldId id="266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1" r:id="rId15"/>
    <p:sldId id="270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71" autoAdjust="0"/>
    <p:restoredTop sz="90510" autoAdjust="0"/>
  </p:normalViewPr>
  <p:slideViewPr>
    <p:cSldViewPr snapToGrid="0">
      <p:cViewPr varScale="1">
        <p:scale>
          <a:sx n="59" d="100"/>
          <a:sy n="59" d="100"/>
        </p:scale>
        <p:origin x="8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oulton" userId="3316bebe-c843-46b6-9c0d-1c7cba4b4bac" providerId="ADAL" clId="{81E8CAC6-7F5A-49B0-B1F6-9AADD1F4FD50}"/>
    <pc:docChg chg="custSel delSld modSld">
      <pc:chgData name="Sarah Poulton" userId="3316bebe-c843-46b6-9c0d-1c7cba4b4bac" providerId="ADAL" clId="{81E8CAC6-7F5A-49B0-B1F6-9AADD1F4FD50}" dt="2026-09-09T07:35:06.478" v="280" actId="20577"/>
      <pc:docMkLst>
        <pc:docMk/>
      </pc:docMkLst>
      <pc:sldChg chg="delSp modSp mod">
        <pc:chgData name="Sarah Poulton" userId="3316bebe-c843-46b6-9c0d-1c7cba4b4bac" providerId="ADAL" clId="{81E8CAC6-7F5A-49B0-B1F6-9AADD1F4FD50}" dt="2026-08-22T10:24:31.259" v="5" actId="478"/>
        <pc:sldMkLst>
          <pc:docMk/>
          <pc:sldMk cId="109857222" sldId="256"/>
        </pc:sldMkLst>
        <pc:spChg chg="mod">
          <ac:chgData name="Sarah Poulton" userId="3316bebe-c843-46b6-9c0d-1c7cba4b4bac" providerId="ADAL" clId="{81E8CAC6-7F5A-49B0-B1F6-9AADD1F4FD50}" dt="2026-08-22T10:24:19.619" v="3" actId="20577"/>
          <ac:spMkLst>
            <pc:docMk/>
            <pc:sldMk cId="109857222" sldId="256"/>
            <ac:spMk id="2" creationId="{00000000-0000-0000-0000-000000000000}"/>
          </ac:spMkLst>
        </pc:spChg>
        <pc:picChg chg="del mod">
          <ac:chgData name="Sarah Poulton" userId="3316bebe-c843-46b6-9c0d-1c7cba4b4bac" providerId="ADAL" clId="{81E8CAC6-7F5A-49B0-B1F6-9AADD1F4FD50}" dt="2026-08-22T10:24:31.259" v="5" actId="478"/>
          <ac:picMkLst>
            <pc:docMk/>
            <pc:sldMk cId="109857222" sldId="256"/>
            <ac:picMk id="4" creationId="{98B76824-4660-22E7-8BE3-E22DC48AEADB}"/>
          </ac:picMkLst>
        </pc:picChg>
      </pc:sldChg>
      <pc:sldChg chg="modSp mod">
        <pc:chgData name="Sarah Poulton" userId="3316bebe-c843-46b6-9c0d-1c7cba4b4bac" providerId="ADAL" clId="{81E8CAC6-7F5A-49B0-B1F6-9AADD1F4FD50}" dt="2026-09-08T12:00:59.242" v="135" actId="20577"/>
        <pc:sldMkLst>
          <pc:docMk/>
          <pc:sldMk cId="1868741358" sldId="258"/>
        </pc:sldMkLst>
        <pc:spChg chg="mod">
          <ac:chgData name="Sarah Poulton" userId="3316bebe-c843-46b6-9c0d-1c7cba4b4bac" providerId="ADAL" clId="{81E8CAC6-7F5A-49B0-B1F6-9AADD1F4FD50}" dt="2026-09-08T12:00:59.242" v="135" actId="20577"/>
          <ac:spMkLst>
            <pc:docMk/>
            <pc:sldMk cId="1868741358" sldId="258"/>
            <ac:spMk id="3" creationId="{CD81E165-E28E-D463-BE07-C38EAB628FB3}"/>
          </ac:spMkLst>
        </pc:spChg>
      </pc:sldChg>
      <pc:sldChg chg="modSp mod modNotesTx">
        <pc:chgData name="Sarah Poulton" userId="3316bebe-c843-46b6-9c0d-1c7cba4b4bac" providerId="ADAL" clId="{81E8CAC6-7F5A-49B0-B1F6-9AADD1F4FD50}" dt="2026-09-09T07:34:59.728" v="275" actId="20577"/>
        <pc:sldMkLst>
          <pc:docMk/>
          <pc:sldMk cId="297179419" sldId="259"/>
        </pc:sldMkLst>
        <pc:spChg chg="mod">
          <ac:chgData name="Sarah Poulton" userId="3316bebe-c843-46b6-9c0d-1c7cba4b4bac" providerId="ADAL" clId="{81E8CAC6-7F5A-49B0-B1F6-9AADD1F4FD50}" dt="2026-09-08T12:01:56.984" v="173" actId="6549"/>
          <ac:spMkLst>
            <pc:docMk/>
            <pc:sldMk cId="297179419" sldId="259"/>
            <ac:spMk id="3" creationId="{CD81E165-E28E-D463-BE07-C38EAB628FB3}"/>
          </ac:spMkLst>
        </pc:spChg>
      </pc:sldChg>
      <pc:sldChg chg="modSp modNotesTx">
        <pc:chgData name="Sarah Poulton" userId="3316bebe-c843-46b6-9c0d-1c7cba4b4bac" providerId="ADAL" clId="{81E8CAC6-7F5A-49B0-B1F6-9AADD1F4FD50}" dt="2026-09-09T07:35:06.478" v="280" actId="20577"/>
        <pc:sldMkLst>
          <pc:docMk/>
          <pc:sldMk cId="576748814" sldId="260"/>
        </pc:sldMkLst>
        <pc:graphicFrameChg chg="mod">
          <ac:chgData name="Sarah Poulton" userId="3316bebe-c843-46b6-9c0d-1c7cba4b4bac" providerId="ADAL" clId="{81E8CAC6-7F5A-49B0-B1F6-9AADD1F4FD50}" dt="2026-09-08T12:13:19.987" v="261" actId="2"/>
          <ac:graphicFrameMkLst>
            <pc:docMk/>
            <pc:sldMk cId="576748814" sldId="260"/>
            <ac:graphicFrameMk id="6" creationId="{98FED496-81F2-EC06-B1A9-8E32F06849D2}"/>
          </ac:graphicFrameMkLst>
        </pc:graphicFrameChg>
      </pc:sldChg>
      <pc:sldChg chg="modSp">
        <pc:chgData name="Sarah Poulton" userId="3316bebe-c843-46b6-9c0d-1c7cba4b4bac" providerId="ADAL" clId="{81E8CAC6-7F5A-49B0-B1F6-9AADD1F4FD50}" dt="2026-09-08T12:13:23.102" v="262" actId="2"/>
        <pc:sldMkLst>
          <pc:docMk/>
          <pc:sldMk cId="4281076571" sldId="261"/>
        </pc:sldMkLst>
        <pc:graphicFrameChg chg="mod">
          <ac:chgData name="Sarah Poulton" userId="3316bebe-c843-46b6-9c0d-1c7cba4b4bac" providerId="ADAL" clId="{81E8CAC6-7F5A-49B0-B1F6-9AADD1F4FD50}" dt="2026-09-08T12:13:23.102" v="262" actId="2"/>
          <ac:graphicFrameMkLst>
            <pc:docMk/>
            <pc:sldMk cId="4281076571" sldId="261"/>
            <ac:graphicFrameMk id="6" creationId="{98FED496-81F2-EC06-B1A9-8E32F06849D2}"/>
          </ac:graphicFrameMkLst>
        </pc:graphicFrameChg>
      </pc:sldChg>
      <pc:sldChg chg="modSp modNotesTx">
        <pc:chgData name="Sarah Poulton" userId="3316bebe-c843-46b6-9c0d-1c7cba4b4bac" providerId="ADAL" clId="{81E8CAC6-7F5A-49B0-B1F6-9AADD1F4FD50}" dt="2026-09-08T12:13:25.862" v="263" actId="2"/>
        <pc:sldMkLst>
          <pc:docMk/>
          <pc:sldMk cId="3189315118" sldId="263"/>
        </pc:sldMkLst>
        <pc:graphicFrameChg chg="mod">
          <ac:chgData name="Sarah Poulton" userId="3316bebe-c843-46b6-9c0d-1c7cba4b4bac" providerId="ADAL" clId="{81E8CAC6-7F5A-49B0-B1F6-9AADD1F4FD50}" dt="2026-09-08T12:13:25.862" v="263" actId="2"/>
          <ac:graphicFrameMkLst>
            <pc:docMk/>
            <pc:sldMk cId="3189315118" sldId="263"/>
            <ac:graphicFrameMk id="6" creationId="{98FED496-81F2-EC06-B1A9-8E32F06849D2}"/>
          </ac:graphicFrameMkLst>
        </pc:graphicFrameChg>
      </pc:sldChg>
      <pc:sldChg chg="modNotesTx">
        <pc:chgData name="Sarah Poulton" userId="3316bebe-c843-46b6-9c0d-1c7cba4b4bac" providerId="ADAL" clId="{81E8CAC6-7F5A-49B0-B1F6-9AADD1F4FD50}" dt="2026-09-08T12:05:22.502" v="250" actId="20577"/>
        <pc:sldMkLst>
          <pc:docMk/>
          <pc:sldMk cId="3676491317" sldId="264"/>
        </pc:sldMkLst>
      </pc:sldChg>
      <pc:sldChg chg="modNotesTx">
        <pc:chgData name="Sarah Poulton" userId="3316bebe-c843-46b6-9c0d-1c7cba4b4bac" providerId="ADAL" clId="{81E8CAC6-7F5A-49B0-B1F6-9AADD1F4FD50}" dt="2026-09-08T12:05:05.217" v="240" actId="20577"/>
        <pc:sldMkLst>
          <pc:docMk/>
          <pc:sldMk cId="4095071516" sldId="265"/>
        </pc:sldMkLst>
      </pc:sldChg>
      <pc:sldChg chg="addSp modSp mod">
        <pc:chgData name="Sarah Poulton" userId="3316bebe-c843-46b6-9c0d-1c7cba4b4bac" providerId="ADAL" clId="{81E8CAC6-7F5A-49B0-B1F6-9AADD1F4FD50}" dt="2026-09-08T12:01:37.231" v="166" actId="20577"/>
        <pc:sldMkLst>
          <pc:docMk/>
          <pc:sldMk cId="3625731230" sldId="266"/>
        </pc:sldMkLst>
        <pc:spChg chg="mod">
          <ac:chgData name="Sarah Poulton" userId="3316bebe-c843-46b6-9c0d-1c7cba4b4bac" providerId="ADAL" clId="{81E8CAC6-7F5A-49B0-B1F6-9AADD1F4FD50}" dt="2026-09-08T12:01:37.231" v="166" actId="20577"/>
          <ac:spMkLst>
            <pc:docMk/>
            <pc:sldMk cId="3625731230" sldId="266"/>
            <ac:spMk id="2" creationId="{A6D5DB84-FAFF-D11D-AD88-9D45BC65EE9C}"/>
          </ac:spMkLst>
        </pc:spChg>
        <pc:spChg chg="mod">
          <ac:chgData name="Sarah Poulton" userId="3316bebe-c843-46b6-9c0d-1c7cba4b4bac" providerId="ADAL" clId="{81E8CAC6-7F5A-49B0-B1F6-9AADD1F4FD50}" dt="2026-09-04T06:50:11.256" v="107" actId="1076"/>
          <ac:spMkLst>
            <pc:docMk/>
            <pc:sldMk cId="3625731230" sldId="266"/>
            <ac:spMk id="3" creationId="{CD81E165-E28E-D463-BE07-C38EAB628FB3}"/>
          </ac:spMkLst>
        </pc:spChg>
        <pc:spChg chg="add mod">
          <ac:chgData name="Sarah Poulton" userId="3316bebe-c843-46b6-9c0d-1c7cba4b4bac" providerId="ADAL" clId="{81E8CAC6-7F5A-49B0-B1F6-9AADD1F4FD50}" dt="2026-09-04T06:50:04.438" v="106" actId="1076"/>
          <ac:spMkLst>
            <pc:docMk/>
            <pc:sldMk cId="3625731230" sldId="266"/>
            <ac:spMk id="5" creationId="{99C2C5DC-D620-4D90-8B0B-C1C9AA9B1C8B}"/>
          </ac:spMkLst>
        </pc:spChg>
      </pc:sldChg>
      <pc:sldChg chg="modSp mod">
        <pc:chgData name="Sarah Poulton" userId="3316bebe-c843-46b6-9c0d-1c7cba4b4bac" providerId="ADAL" clId="{81E8CAC6-7F5A-49B0-B1F6-9AADD1F4FD50}" dt="2026-09-08T12:13:06.523" v="260" actId="313"/>
        <pc:sldMkLst>
          <pc:docMk/>
          <pc:sldMk cId="3024725093" sldId="268"/>
        </pc:sldMkLst>
        <pc:spChg chg="mod">
          <ac:chgData name="Sarah Poulton" userId="3316bebe-c843-46b6-9c0d-1c7cba4b4bac" providerId="ADAL" clId="{81E8CAC6-7F5A-49B0-B1F6-9AADD1F4FD50}" dt="2026-09-08T12:13:06.523" v="260" actId="313"/>
          <ac:spMkLst>
            <pc:docMk/>
            <pc:sldMk cId="3024725093" sldId="268"/>
            <ac:spMk id="30" creationId="{1B7B6B2C-C436-B48F-9224-FAD60142B3B3}"/>
          </ac:spMkLst>
        </pc:spChg>
      </pc:sldChg>
      <pc:sldChg chg="modSp mod">
        <pc:chgData name="Sarah Poulton" userId="3316bebe-c843-46b6-9c0d-1c7cba4b4bac" providerId="ADAL" clId="{81E8CAC6-7F5A-49B0-B1F6-9AADD1F4FD50}" dt="2026-09-08T12:03:43.409" v="200" actId="20577"/>
        <pc:sldMkLst>
          <pc:docMk/>
          <pc:sldMk cId="1720039462" sldId="270"/>
        </pc:sldMkLst>
        <pc:spChg chg="mod">
          <ac:chgData name="Sarah Poulton" userId="3316bebe-c843-46b6-9c0d-1c7cba4b4bac" providerId="ADAL" clId="{81E8CAC6-7F5A-49B0-B1F6-9AADD1F4FD50}" dt="2026-09-08T12:03:43.409" v="200" actId="20577"/>
          <ac:spMkLst>
            <pc:docMk/>
            <pc:sldMk cId="1720039462" sldId="270"/>
            <ac:spMk id="3" creationId="{CD81E165-E28E-D463-BE07-C38EAB628FB3}"/>
          </ac:spMkLst>
        </pc:spChg>
      </pc:sldChg>
      <pc:sldChg chg="modNotesTx">
        <pc:chgData name="Sarah Poulton" userId="3316bebe-c843-46b6-9c0d-1c7cba4b4bac" providerId="ADAL" clId="{81E8CAC6-7F5A-49B0-B1F6-9AADD1F4FD50}" dt="2026-09-08T12:03:30.853" v="187" actId="20577"/>
        <pc:sldMkLst>
          <pc:docMk/>
          <pc:sldMk cId="2551552429" sldId="271"/>
        </pc:sldMkLst>
      </pc:sldChg>
      <pc:sldChg chg="del modNotesTx">
        <pc:chgData name="Sarah Poulton" userId="3316bebe-c843-46b6-9c0d-1c7cba4b4bac" providerId="ADAL" clId="{81E8CAC6-7F5A-49B0-B1F6-9AADD1F4FD50}" dt="2026-09-08T12:01:46.616" v="167" actId="47"/>
        <pc:sldMkLst>
          <pc:docMk/>
          <pc:sldMk cId="3084800128" sldId="27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2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#1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#1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C82E13-E84E-45F1-BCE2-AB429FA49B3B}" type="doc">
      <dgm:prSet loTypeId="urn:microsoft.com/office/officeart/2005/8/layout/default" loCatId="list" qsTypeId="urn:microsoft.com/office/officeart/2005/8/quickstyle/simple5#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FEB9EB77-2D5F-4766-BA53-B3763E5D50CD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English - Where the Forest Meets the Sea</a:t>
          </a:r>
          <a:endParaRPr lang="en-US" dirty="0"/>
        </a:p>
      </dgm:t>
    </dgm:pt>
    <dgm:pt modelId="{05CC8D03-335F-410D-BB2A-107C5251364A}" type="parTrans" cxnId="{E917E97C-20E8-4A08-90E6-2659B3DAF313}">
      <dgm:prSet/>
      <dgm:spPr/>
      <dgm:t>
        <a:bodyPr/>
        <a:lstStyle/>
        <a:p>
          <a:endParaRPr lang="en-US"/>
        </a:p>
      </dgm:t>
    </dgm:pt>
    <dgm:pt modelId="{6C66EC46-C99D-4887-A8BF-399734A33C83}" type="sibTrans" cxnId="{E917E97C-20E8-4A08-90E6-2659B3DAF313}">
      <dgm:prSet/>
      <dgm:spPr/>
      <dgm:t>
        <a:bodyPr/>
        <a:lstStyle/>
        <a:p>
          <a:endParaRPr lang="en-US"/>
        </a:p>
      </dgm:t>
    </dgm:pt>
    <dgm:pt modelId="{4325A726-4896-4D3B-ACFB-25B680E102B5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Maths - Number</a:t>
          </a:r>
          <a:endParaRPr lang="en-US" dirty="0"/>
        </a:p>
      </dgm:t>
    </dgm:pt>
    <dgm:pt modelId="{73831488-2BEB-4EF9-95F9-3069354B1C70}" type="parTrans" cxnId="{38800E8A-357F-4D84-9A00-40E0AAA62B68}">
      <dgm:prSet/>
      <dgm:spPr/>
      <dgm:t>
        <a:bodyPr/>
        <a:lstStyle/>
        <a:p>
          <a:endParaRPr lang="en-US"/>
        </a:p>
      </dgm:t>
    </dgm:pt>
    <dgm:pt modelId="{A68D7296-A22C-4E88-9B4F-647E8CA0B690}" type="sibTrans" cxnId="{38800E8A-357F-4D84-9A00-40E0AAA62B68}">
      <dgm:prSet/>
      <dgm:spPr/>
      <dgm:t>
        <a:bodyPr/>
        <a:lstStyle/>
        <a:p>
          <a:endParaRPr lang="en-US"/>
        </a:p>
      </dgm:t>
    </dgm:pt>
    <dgm:pt modelId="{805675A6-AE51-42C5-9C5D-965579511DFE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Science - Plants</a:t>
          </a:r>
          <a:endParaRPr lang="en-US" dirty="0"/>
        </a:p>
      </dgm:t>
    </dgm:pt>
    <dgm:pt modelId="{9933FE12-5C8D-4DFE-A68F-F4FCFF21140A}" type="parTrans" cxnId="{1CB38991-0487-4DEC-A80E-645119A407A7}">
      <dgm:prSet/>
      <dgm:spPr/>
      <dgm:t>
        <a:bodyPr/>
        <a:lstStyle/>
        <a:p>
          <a:endParaRPr lang="en-US"/>
        </a:p>
      </dgm:t>
    </dgm:pt>
    <dgm:pt modelId="{B558AD5F-9F4B-47AE-A9C3-512A6BB04762}" type="sibTrans" cxnId="{1CB38991-0487-4DEC-A80E-645119A407A7}">
      <dgm:prSet/>
      <dgm:spPr/>
      <dgm:t>
        <a:bodyPr/>
        <a:lstStyle/>
        <a:p>
          <a:endParaRPr lang="en-US"/>
        </a:p>
      </dgm:t>
    </dgm:pt>
    <dgm:pt modelId="{3608F0A2-8781-426A-90AA-4AC10AC34138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History – St Neot and the Priory</a:t>
          </a:r>
          <a:endParaRPr lang="en-US" dirty="0"/>
        </a:p>
      </dgm:t>
    </dgm:pt>
    <dgm:pt modelId="{FA8B7A54-C5D0-4A26-9FA9-3686BD082B4A}" type="parTrans" cxnId="{C2909888-142F-4013-8993-F25038B80692}">
      <dgm:prSet/>
      <dgm:spPr/>
      <dgm:t>
        <a:bodyPr/>
        <a:lstStyle/>
        <a:p>
          <a:endParaRPr lang="en-US"/>
        </a:p>
      </dgm:t>
    </dgm:pt>
    <dgm:pt modelId="{52BAECD0-382E-407C-BA2A-F48B08C9C5E7}" type="sibTrans" cxnId="{C2909888-142F-4013-8993-F25038B80692}">
      <dgm:prSet/>
      <dgm:spPr/>
      <dgm:t>
        <a:bodyPr/>
        <a:lstStyle/>
        <a:p>
          <a:endParaRPr lang="en-US"/>
        </a:p>
      </dgm:t>
    </dgm:pt>
    <dgm:pt modelId="{AB10A45C-49D9-4220-BCC8-D4D60CF273A0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Art - Collages</a:t>
          </a:r>
          <a:endParaRPr lang="en-US" dirty="0"/>
        </a:p>
      </dgm:t>
    </dgm:pt>
    <dgm:pt modelId="{2E7C0615-B1A5-4A7C-8BE0-19C44958F5EC}" type="parTrans" cxnId="{F653E368-4EC1-4DC6-B0D9-421CB6DEE8BA}">
      <dgm:prSet/>
      <dgm:spPr/>
      <dgm:t>
        <a:bodyPr/>
        <a:lstStyle/>
        <a:p>
          <a:endParaRPr lang="en-US"/>
        </a:p>
      </dgm:t>
    </dgm:pt>
    <dgm:pt modelId="{3C87BA1C-B13B-46CD-AFF0-DB615BAE69F2}" type="sibTrans" cxnId="{F653E368-4EC1-4DC6-B0D9-421CB6DEE8BA}">
      <dgm:prSet/>
      <dgm:spPr/>
      <dgm:t>
        <a:bodyPr/>
        <a:lstStyle/>
        <a:p>
          <a:endParaRPr lang="en-US"/>
        </a:p>
      </dgm:t>
    </dgm:pt>
    <dgm:pt modelId="{EDB07C30-C2FC-44D2-8478-3489AEBA1777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DT – Shell Structures</a:t>
          </a:r>
        </a:p>
      </dgm:t>
    </dgm:pt>
    <dgm:pt modelId="{E1675486-EA74-47DE-AEB4-775161C4F1D8}" type="parTrans" cxnId="{382AD0D0-B087-4533-B65A-E87580AEE509}">
      <dgm:prSet/>
      <dgm:spPr/>
    </dgm:pt>
    <dgm:pt modelId="{132B0DD5-058F-47B2-A0EF-5ABCB0758A27}" type="sibTrans" cxnId="{382AD0D0-B087-4533-B65A-E87580AEE509}">
      <dgm:prSet/>
      <dgm:spPr/>
    </dgm:pt>
    <dgm:pt modelId="{0C2ED60B-F165-49C1-B6E5-7BF64047FB0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Music – Glockenspiels</a:t>
          </a:r>
        </a:p>
      </dgm:t>
    </dgm:pt>
    <dgm:pt modelId="{FEA88C40-944A-4D13-B0F5-DB9317C742F0}" type="parTrans" cxnId="{8500D8E5-1290-4224-B015-BFBAE1C3EF8D}">
      <dgm:prSet/>
      <dgm:spPr/>
    </dgm:pt>
    <dgm:pt modelId="{D1C235E4-0D44-43EC-982A-457ACC95D582}" type="sibTrans" cxnId="{8500D8E5-1290-4224-B015-BFBAE1C3EF8D}">
      <dgm:prSet/>
      <dgm:spPr/>
    </dgm:pt>
    <dgm:pt modelId="{33C7E72B-5852-4B86-BA50-C3F8C1B896AC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French – Greetings</a:t>
          </a:r>
        </a:p>
      </dgm:t>
    </dgm:pt>
    <dgm:pt modelId="{81896627-9863-47E0-AA6A-4E471B93B782}" type="parTrans" cxnId="{6B02B41E-AC00-46ED-BC84-329B1E198C37}">
      <dgm:prSet/>
      <dgm:spPr/>
    </dgm:pt>
    <dgm:pt modelId="{923CB2D8-CFCC-4EB8-9B4B-664C0B917887}" type="sibTrans" cxnId="{6B02B41E-AC00-46ED-BC84-329B1E198C37}">
      <dgm:prSet/>
      <dgm:spPr/>
    </dgm:pt>
    <dgm:pt modelId="{7A754A2B-59A0-46D0-8E8C-BCA5D553A778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RE – Creation Stories</a:t>
          </a:r>
        </a:p>
      </dgm:t>
    </dgm:pt>
    <dgm:pt modelId="{BE065507-F688-4328-9D9A-49D60AFCAA07}" type="parTrans" cxnId="{5603ACF0-804A-4FA5-A57A-A91A8AA26A34}">
      <dgm:prSet/>
      <dgm:spPr/>
    </dgm:pt>
    <dgm:pt modelId="{910014D8-EDDD-410F-8CF1-CB2089022DF5}" type="sibTrans" cxnId="{5603ACF0-804A-4FA5-A57A-A91A8AA26A34}">
      <dgm:prSet/>
      <dgm:spPr/>
    </dgm:pt>
    <dgm:pt modelId="{EDFA5C6B-DA0A-4E44-932E-FB751857D148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Computing – Word and Dataloggers</a:t>
          </a:r>
          <a:endParaRPr lang="en-US" dirty="0"/>
        </a:p>
      </dgm:t>
    </dgm:pt>
    <dgm:pt modelId="{56E57A40-16E6-4982-B308-431C494DE57E}" type="parTrans" cxnId="{5438F365-ADF2-4C49-A88F-B0869A5C6E75}">
      <dgm:prSet/>
      <dgm:spPr/>
    </dgm:pt>
    <dgm:pt modelId="{D72928E4-68AC-4271-B607-FEF5058299DD}" type="sibTrans" cxnId="{5438F365-ADF2-4C49-A88F-B0869A5C6E75}">
      <dgm:prSet/>
      <dgm:spPr/>
    </dgm:pt>
    <dgm:pt modelId="{520AEF75-BC7E-4CFC-98E9-A6F8478E3413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PE – Pilates and OAA</a:t>
          </a:r>
        </a:p>
      </dgm:t>
    </dgm:pt>
    <dgm:pt modelId="{460D0801-DF36-44A5-822C-DC35155DF2CD}" type="parTrans" cxnId="{D51E7A6F-9D59-4A87-B103-8013AC34F36A}">
      <dgm:prSet/>
      <dgm:spPr/>
    </dgm:pt>
    <dgm:pt modelId="{05798DEE-A156-41E4-A6F8-91F2AEF79C3B}" type="sibTrans" cxnId="{D51E7A6F-9D59-4A87-B103-8013AC34F36A}">
      <dgm:prSet/>
      <dgm:spPr/>
    </dgm:pt>
    <dgm:pt modelId="{1CBC7C2F-9CD7-4070-8B7F-55C22FEDDE56}" type="pres">
      <dgm:prSet presAssocID="{50C82E13-E84E-45F1-BCE2-AB429FA49B3B}" presName="diagram" presStyleCnt="0">
        <dgm:presLayoutVars>
          <dgm:dir/>
          <dgm:resizeHandles val="exact"/>
        </dgm:presLayoutVars>
      </dgm:prSet>
      <dgm:spPr/>
    </dgm:pt>
    <dgm:pt modelId="{90F4011D-6AB8-4DEC-807C-06B3C06B204D}" type="pres">
      <dgm:prSet presAssocID="{FEB9EB77-2D5F-4766-BA53-B3763E5D50CD}" presName="node" presStyleLbl="node1" presStyleIdx="0" presStyleCnt="11">
        <dgm:presLayoutVars>
          <dgm:bulletEnabled val="1"/>
        </dgm:presLayoutVars>
      </dgm:prSet>
      <dgm:spPr/>
    </dgm:pt>
    <dgm:pt modelId="{F0A21C9E-1086-4B80-AF03-0B5B2D176D4A}" type="pres">
      <dgm:prSet presAssocID="{6C66EC46-C99D-4887-A8BF-399734A33C83}" presName="sibTrans" presStyleCnt="0"/>
      <dgm:spPr/>
    </dgm:pt>
    <dgm:pt modelId="{87DC9DDB-373E-48C2-A686-132728A7E4A5}" type="pres">
      <dgm:prSet presAssocID="{4325A726-4896-4D3B-ACFB-25B680E102B5}" presName="node" presStyleLbl="node1" presStyleIdx="1" presStyleCnt="11">
        <dgm:presLayoutVars>
          <dgm:bulletEnabled val="1"/>
        </dgm:presLayoutVars>
      </dgm:prSet>
      <dgm:spPr/>
    </dgm:pt>
    <dgm:pt modelId="{712DC5EC-D65C-48EC-A01E-7562078451F1}" type="pres">
      <dgm:prSet presAssocID="{A68D7296-A22C-4E88-9B4F-647E8CA0B690}" presName="sibTrans" presStyleCnt="0"/>
      <dgm:spPr/>
    </dgm:pt>
    <dgm:pt modelId="{286CDFFE-D572-4057-B967-ADA9A7CB990A}" type="pres">
      <dgm:prSet presAssocID="{805675A6-AE51-42C5-9C5D-965579511DFE}" presName="node" presStyleLbl="node1" presStyleIdx="2" presStyleCnt="11">
        <dgm:presLayoutVars>
          <dgm:bulletEnabled val="1"/>
        </dgm:presLayoutVars>
      </dgm:prSet>
      <dgm:spPr/>
    </dgm:pt>
    <dgm:pt modelId="{F7884F2A-A029-4462-BBED-ADDAA26EABD1}" type="pres">
      <dgm:prSet presAssocID="{B558AD5F-9F4B-47AE-A9C3-512A6BB04762}" presName="sibTrans" presStyleCnt="0"/>
      <dgm:spPr/>
    </dgm:pt>
    <dgm:pt modelId="{E8375D70-5D53-4091-AC86-BA86FF6C064D}" type="pres">
      <dgm:prSet presAssocID="{3608F0A2-8781-426A-90AA-4AC10AC34138}" presName="node" presStyleLbl="node1" presStyleIdx="3" presStyleCnt="11">
        <dgm:presLayoutVars>
          <dgm:bulletEnabled val="1"/>
        </dgm:presLayoutVars>
      </dgm:prSet>
      <dgm:spPr/>
    </dgm:pt>
    <dgm:pt modelId="{2A0995FA-C207-4971-9ED9-9AE43BC95350}" type="pres">
      <dgm:prSet presAssocID="{52BAECD0-382E-407C-BA2A-F48B08C9C5E7}" presName="sibTrans" presStyleCnt="0"/>
      <dgm:spPr/>
    </dgm:pt>
    <dgm:pt modelId="{24F763E6-FCEF-4952-9817-4AFA99BC0F5C}" type="pres">
      <dgm:prSet presAssocID="{AB10A45C-49D9-4220-BCC8-D4D60CF273A0}" presName="node" presStyleLbl="node1" presStyleIdx="4" presStyleCnt="11">
        <dgm:presLayoutVars>
          <dgm:bulletEnabled val="1"/>
        </dgm:presLayoutVars>
      </dgm:prSet>
      <dgm:spPr/>
    </dgm:pt>
    <dgm:pt modelId="{C86F4FCF-8EC5-4C2E-8E4D-FC265B95F456}" type="pres">
      <dgm:prSet presAssocID="{3C87BA1C-B13B-46CD-AFF0-DB615BAE69F2}" presName="sibTrans" presStyleCnt="0"/>
      <dgm:spPr/>
    </dgm:pt>
    <dgm:pt modelId="{81C1F54F-1234-4AB7-B3BE-0F34BD6050F1}" type="pres">
      <dgm:prSet presAssocID="{EDB07C30-C2FC-44D2-8478-3489AEBA1777}" presName="node" presStyleLbl="node1" presStyleIdx="5" presStyleCnt="11">
        <dgm:presLayoutVars>
          <dgm:bulletEnabled val="1"/>
        </dgm:presLayoutVars>
      </dgm:prSet>
      <dgm:spPr/>
    </dgm:pt>
    <dgm:pt modelId="{3319F3C8-14BD-4119-A0E4-C94FB92DDC10}" type="pres">
      <dgm:prSet presAssocID="{132B0DD5-058F-47B2-A0EF-5ABCB0758A27}" presName="sibTrans" presStyleCnt="0"/>
      <dgm:spPr/>
    </dgm:pt>
    <dgm:pt modelId="{9F441122-3F59-4443-9D88-CD73B5AADE06}" type="pres">
      <dgm:prSet presAssocID="{0C2ED60B-F165-49C1-B6E5-7BF64047FB0D}" presName="node" presStyleLbl="node1" presStyleIdx="6" presStyleCnt="11">
        <dgm:presLayoutVars>
          <dgm:bulletEnabled val="1"/>
        </dgm:presLayoutVars>
      </dgm:prSet>
      <dgm:spPr/>
    </dgm:pt>
    <dgm:pt modelId="{8F25892B-9F0A-4249-ADA9-4E5181FB1686}" type="pres">
      <dgm:prSet presAssocID="{D1C235E4-0D44-43EC-982A-457ACC95D582}" presName="sibTrans" presStyleCnt="0"/>
      <dgm:spPr/>
    </dgm:pt>
    <dgm:pt modelId="{A501F742-B410-442D-82DC-7337A170B041}" type="pres">
      <dgm:prSet presAssocID="{33C7E72B-5852-4B86-BA50-C3F8C1B896AC}" presName="node" presStyleLbl="node1" presStyleIdx="7" presStyleCnt="11">
        <dgm:presLayoutVars>
          <dgm:bulletEnabled val="1"/>
        </dgm:presLayoutVars>
      </dgm:prSet>
      <dgm:spPr/>
    </dgm:pt>
    <dgm:pt modelId="{0C6EF1C3-4800-41BD-87ED-E07C36556952}" type="pres">
      <dgm:prSet presAssocID="{923CB2D8-CFCC-4EB8-9B4B-664C0B917887}" presName="sibTrans" presStyleCnt="0"/>
      <dgm:spPr/>
    </dgm:pt>
    <dgm:pt modelId="{DDE89FAB-45C3-45E5-BCAD-ED81A0644063}" type="pres">
      <dgm:prSet presAssocID="{7A754A2B-59A0-46D0-8E8C-BCA5D553A778}" presName="node" presStyleLbl="node1" presStyleIdx="8" presStyleCnt="11">
        <dgm:presLayoutVars>
          <dgm:bulletEnabled val="1"/>
        </dgm:presLayoutVars>
      </dgm:prSet>
      <dgm:spPr/>
    </dgm:pt>
    <dgm:pt modelId="{3F58A0C8-E9AB-4765-9FED-6FA3C0E151AF}" type="pres">
      <dgm:prSet presAssocID="{910014D8-EDDD-410F-8CF1-CB2089022DF5}" presName="sibTrans" presStyleCnt="0"/>
      <dgm:spPr/>
    </dgm:pt>
    <dgm:pt modelId="{A5624AB1-674A-4FB6-95F0-48529A80350F}" type="pres">
      <dgm:prSet presAssocID="{EDFA5C6B-DA0A-4E44-932E-FB751857D148}" presName="node" presStyleLbl="node1" presStyleIdx="9" presStyleCnt="11">
        <dgm:presLayoutVars>
          <dgm:bulletEnabled val="1"/>
        </dgm:presLayoutVars>
      </dgm:prSet>
      <dgm:spPr/>
    </dgm:pt>
    <dgm:pt modelId="{DC6CED6C-649D-4DD2-BE10-51B18C7E443E}" type="pres">
      <dgm:prSet presAssocID="{D72928E4-68AC-4271-B607-FEF5058299DD}" presName="sibTrans" presStyleCnt="0"/>
      <dgm:spPr/>
    </dgm:pt>
    <dgm:pt modelId="{B7B112C4-D3FB-4B6D-BE65-8E7A3A02CBAF}" type="pres">
      <dgm:prSet presAssocID="{520AEF75-BC7E-4CFC-98E9-A6F8478E3413}" presName="node" presStyleLbl="node1" presStyleIdx="10" presStyleCnt="11">
        <dgm:presLayoutVars>
          <dgm:bulletEnabled val="1"/>
        </dgm:presLayoutVars>
      </dgm:prSet>
      <dgm:spPr/>
    </dgm:pt>
  </dgm:ptLst>
  <dgm:cxnLst>
    <dgm:cxn modelId="{76C9F409-4F75-4F17-BD4B-ADD91552AEF4}" type="presOf" srcId="{AB10A45C-49D9-4220-BCC8-D4D60CF273A0}" destId="{24F763E6-FCEF-4952-9817-4AFA99BC0F5C}" srcOrd="0" destOrd="0" presId="urn:microsoft.com/office/officeart/2005/8/layout/default"/>
    <dgm:cxn modelId="{6B02B41E-AC00-46ED-BC84-329B1E198C37}" srcId="{50C82E13-E84E-45F1-BCE2-AB429FA49B3B}" destId="{33C7E72B-5852-4B86-BA50-C3F8C1B896AC}" srcOrd="7" destOrd="0" parTransId="{81896627-9863-47E0-AA6A-4E471B93B782}" sibTransId="{923CB2D8-CFCC-4EB8-9B4B-664C0B917887}"/>
    <dgm:cxn modelId="{19422129-266B-477E-9A27-9D4E15E3A7C3}" type="presOf" srcId="{FEB9EB77-2D5F-4766-BA53-B3763E5D50CD}" destId="{90F4011D-6AB8-4DEC-807C-06B3C06B204D}" srcOrd="0" destOrd="0" presId="urn:microsoft.com/office/officeart/2005/8/layout/default"/>
    <dgm:cxn modelId="{4B9FAB3D-F9FA-4AED-B799-C9F2691A8D48}" type="presOf" srcId="{50C82E13-E84E-45F1-BCE2-AB429FA49B3B}" destId="{1CBC7C2F-9CD7-4070-8B7F-55C22FEDDE56}" srcOrd="0" destOrd="0" presId="urn:microsoft.com/office/officeart/2005/8/layout/default"/>
    <dgm:cxn modelId="{A1F1345C-7B62-4BA3-8B78-1070F7754659}" type="presOf" srcId="{33C7E72B-5852-4B86-BA50-C3F8C1B896AC}" destId="{A501F742-B410-442D-82DC-7337A170B041}" srcOrd="0" destOrd="0" presId="urn:microsoft.com/office/officeart/2005/8/layout/default"/>
    <dgm:cxn modelId="{5438F365-ADF2-4C49-A88F-B0869A5C6E75}" srcId="{50C82E13-E84E-45F1-BCE2-AB429FA49B3B}" destId="{EDFA5C6B-DA0A-4E44-932E-FB751857D148}" srcOrd="9" destOrd="0" parTransId="{56E57A40-16E6-4982-B308-431C494DE57E}" sibTransId="{D72928E4-68AC-4271-B607-FEF5058299DD}"/>
    <dgm:cxn modelId="{F653E368-4EC1-4DC6-B0D9-421CB6DEE8BA}" srcId="{50C82E13-E84E-45F1-BCE2-AB429FA49B3B}" destId="{AB10A45C-49D9-4220-BCC8-D4D60CF273A0}" srcOrd="4" destOrd="0" parTransId="{2E7C0615-B1A5-4A7C-8BE0-19C44958F5EC}" sibTransId="{3C87BA1C-B13B-46CD-AFF0-DB615BAE69F2}"/>
    <dgm:cxn modelId="{D51E7A6F-9D59-4A87-B103-8013AC34F36A}" srcId="{50C82E13-E84E-45F1-BCE2-AB429FA49B3B}" destId="{520AEF75-BC7E-4CFC-98E9-A6F8478E3413}" srcOrd="10" destOrd="0" parTransId="{460D0801-DF36-44A5-822C-DC35155DF2CD}" sibTransId="{05798DEE-A156-41E4-A6F8-91F2AEF79C3B}"/>
    <dgm:cxn modelId="{62227C6F-F4D7-48C2-A376-FDD5ECEB07AF}" type="presOf" srcId="{0C2ED60B-F165-49C1-B6E5-7BF64047FB0D}" destId="{9F441122-3F59-4443-9D88-CD73B5AADE06}" srcOrd="0" destOrd="0" presId="urn:microsoft.com/office/officeart/2005/8/layout/default"/>
    <dgm:cxn modelId="{E917E97C-20E8-4A08-90E6-2659B3DAF313}" srcId="{50C82E13-E84E-45F1-BCE2-AB429FA49B3B}" destId="{FEB9EB77-2D5F-4766-BA53-B3763E5D50CD}" srcOrd="0" destOrd="0" parTransId="{05CC8D03-335F-410D-BB2A-107C5251364A}" sibTransId="{6C66EC46-C99D-4887-A8BF-399734A33C83}"/>
    <dgm:cxn modelId="{C2909888-142F-4013-8993-F25038B80692}" srcId="{50C82E13-E84E-45F1-BCE2-AB429FA49B3B}" destId="{3608F0A2-8781-426A-90AA-4AC10AC34138}" srcOrd="3" destOrd="0" parTransId="{FA8B7A54-C5D0-4A26-9FA9-3686BD082B4A}" sibTransId="{52BAECD0-382E-407C-BA2A-F48B08C9C5E7}"/>
    <dgm:cxn modelId="{38800E8A-357F-4D84-9A00-40E0AAA62B68}" srcId="{50C82E13-E84E-45F1-BCE2-AB429FA49B3B}" destId="{4325A726-4896-4D3B-ACFB-25B680E102B5}" srcOrd="1" destOrd="0" parTransId="{73831488-2BEB-4EF9-95F9-3069354B1C70}" sibTransId="{A68D7296-A22C-4E88-9B4F-647E8CA0B690}"/>
    <dgm:cxn modelId="{1CB38991-0487-4DEC-A80E-645119A407A7}" srcId="{50C82E13-E84E-45F1-BCE2-AB429FA49B3B}" destId="{805675A6-AE51-42C5-9C5D-965579511DFE}" srcOrd="2" destOrd="0" parTransId="{9933FE12-5C8D-4DFE-A68F-F4FCFF21140A}" sibTransId="{B558AD5F-9F4B-47AE-A9C3-512A6BB04762}"/>
    <dgm:cxn modelId="{4D80DEBC-40DA-475B-97B8-265D0EE56EFF}" type="presOf" srcId="{7A754A2B-59A0-46D0-8E8C-BCA5D553A778}" destId="{DDE89FAB-45C3-45E5-BCAD-ED81A0644063}" srcOrd="0" destOrd="0" presId="urn:microsoft.com/office/officeart/2005/8/layout/default"/>
    <dgm:cxn modelId="{6CFF14C3-AA1D-4D6D-B630-4C9299C133EA}" type="presOf" srcId="{805675A6-AE51-42C5-9C5D-965579511DFE}" destId="{286CDFFE-D572-4057-B967-ADA9A7CB990A}" srcOrd="0" destOrd="0" presId="urn:microsoft.com/office/officeart/2005/8/layout/default"/>
    <dgm:cxn modelId="{38650BC4-E52A-46C5-94B8-C5440F0D8A42}" type="presOf" srcId="{3608F0A2-8781-426A-90AA-4AC10AC34138}" destId="{E8375D70-5D53-4091-AC86-BA86FF6C064D}" srcOrd="0" destOrd="0" presId="urn:microsoft.com/office/officeart/2005/8/layout/default"/>
    <dgm:cxn modelId="{7521EFC5-A520-48C3-92CA-6AA63C5FA99D}" type="presOf" srcId="{520AEF75-BC7E-4CFC-98E9-A6F8478E3413}" destId="{B7B112C4-D3FB-4B6D-BE65-8E7A3A02CBAF}" srcOrd="0" destOrd="0" presId="urn:microsoft.com/office/officeart/2005/8/layout/default"/>
    <dgm:cxn modelId="{9A7FAFC8-F3AA-4E31-A752-3FE332160AEB}" type="presOf" srcId="{EDB07C30-C2FC-44D2-8478-3489AEBA1777}" destId="{81C1F54F-1234-4AB7-B3BE-0F34BD6050F1}" srcOrd="0" destOrd="0" presId="urn:microsoft.com/office/officeart/2005/8/layout/default"/>
    <dgm:cxn modelId="{382AD0D0-B087-4533-B65A-E87580AEE509}" srcId="{50C82E13-E84E-45F1-BCE2-AB429FA49B3B}" destId="{EDB07C30-C2FC-44D2-8478-3489AEBA1777}" srcOrd="5" destOrd="0" parTransId="{E1675486-EA74-47DE-AEB4-775161C4F1D8}" sibTransId="{132B0DD5-058F-47B2-A0EF-5ABCB0758A27}"/>
    <dgm:cxn modelId="{927FBDE5-89EE-446F-A843-FF5C8549AEA6}" type="presOf" srcId="{4325A726-4896-4D3B-ACFB-25B680E102B5}" destId="{87DC9DDB-373E-48C2-A686-132728A7E4A5}" srcOrd="0" destOrd="0" presId="urn:microsoft.com/office/officeart/2005/8/layout/default"/>
    <dgm:cxn modelId="{8500D8E5-1290-4224-B015-BFBAE1C3EF8D}" srcId="{50C82E13-E84E-45F1-BCE2-AB429FA49B3B}" destId="{0C2ED60B-F165-49C1-B6E5-7BF64047FB0D}" srcOrd="6" destOrd="0" parTransId="{FEA88C40-944A-4D13-B0F5-DB9317C742F0}" sibTransId="{D1C235E4-0D44-43EC-982A-457ACC95D582}"/>
    <dgm:cxn modelId="{5603ACF0-804A-4FA5-A57A-A91A8AA26A34}" srcId="{50C82E13-E84E-45F1-BCE2-AB429FA49B3B}" destId="{7A754A2B-59A0-46D0-8E8C-BCA5D553A778}" srcOrd="8" destOrd="0" parTransId="{BE065507-F688-4328-9D9A-49D60AFCAA07}" sibTransId="{910014D8-EDDD-410F-8CF1-CB2089022DF5}"/>
    <dgm:cxn modelId="{A2C28EF4-B3C2-4928-A16C-C5EC3B05B222}" type="presOf" srcId="{EDFA5C6B-DA0A-4E44-932E-FB751857D148}" destId="{A5624AB1-674A-4FB6-95F0-48529A80350F}" srcOrd="0" destOrd="0" presId="urn:microsoft.com/office/officeart/2005/8/layout/default"/>
    <dgm:cxn modelId="{DE40C404-269D-443E-BB0C-2F82C8CD4664}" type="presParOf" srcId="{1CBC7C2F-9CD7-4070-8B7F-55C22FEDDE56}" destId="{90F4011D-6AB8-4DEC-807C-06B3C06B204D}" srcOrd="0" destOrd="0" presId="urn:microsoft.com/office/officeart/2005/8/layout/default"/>
    <dgm:cxn modelId="{C7B1E88E-30F7-403E-A8B8-0CA1EC9ADC07}" type="presParOf" srcId="{1CBC7C2F-9CD7-4070-8B7F-55C22FEDDE56}" destId="{F0A21C9E-1086-4B80-AF03-0B5B2D176D4A}" srcOrd="1" destOrd="0" presId="urn:microsoft.com/office/officeart/2005/8/layout/default"/>
    <dgm:cxn modelId="{774C56E7-B081-42D7-8700-234C37497168}" type="presParOf" srcId="{1CBC7C2F-9CD7-4070-8B7F-55C22FEDDE56}" destId="{87DC9DDB-373E-48C2-A686-132728A7E4A5}" srcOrd="2" destOrd="0" presId="urn:microsoft.com/office/officeart/2005/8/layout/default"/>
    <dgm:cxn modelId="{62C4DD1A-340E-47CA-81EC-7744DE0882BD}" type="presParOf" srcId="{1CBC7C2F-9CD7-4070-8B7F-55C22FEDDE56}" destId="{712DC5EC-D65C-48EC-A01E-7562078451F1}" srcOrd="3" destOrd="0" presId="urn:microsoft.com/office/officeart/2005/8/layout/default"/>
    <dgm:cxn modelId="{FF965798-3700-4E0C-B519-15A13601EE77}" type="presParOf" srcId="{1CBC7C2F-9CD7-4070-8B7F-55C22FEDDE56}" destId="{286CDFFE-D572-4057-B967-ADA9A7CB990A}" srcOrd="4" destOrd="0" presId="urn:microsoft.com/office/officeart/2005/8/layout/default"/>
    <dgm:cxn modelId="{9C6724A0-CAAE-4162-A1A1-24E88925805D}" type="presParOf" srcId="{1CBC7C2F-9CD7-4070-8B7F-55C22FEDDE56}" destId="{F7884F2A-A029-4462-BBED-ADDAA26EABD1}" srcOrd="5" destOrd="0" presId="urn:microsoft.com/office/officeart/2005/8/layout/default"/>
    <dgm:cxn modelId="{BCEF2C46-0875-46BB-B8C5-4973277F5B8F}" type="presParOf" srcId="{1CBC7C2F-9CD7-4070-8B7F-55C22FEDDE56}" destId="{E8375D70-5D53-4091-AC86-BA86FF6C064D}" srcOrd="6" destOrd="0" presId="urn:microsoft.com/office/officeart/2005/8/layout/default"/>
    <dgm:cxn modelId="{F3823C27-7455-4973-8D09-DEF7F2771C9A}" type="presParOf" srcId="{1CBC7C2F-9CD7-4070-8B7F-55C22FEDDE56}" destId="{2A0995FA-C207-4971-9ED9-9AE43BC95350}" srcOrd="7" destOrd="0" presId="urn:microsoft.com/office/officeart/2005/8/layout/default"/>
    <dgm:cxn modelId="{9CFE4664-8842-4C49-8380-15732D267793}" type="presParOf" srcId="{1CBC7C2F-9CD7-4070-8B7F-55C22FEDDE56}" destId="{24F763E6-FCEF-4952-9817-4AFA99BC0F5C}" srcOrd="8" destOrd="0" presId="urn:microsoft.com/office/officeart/2005/8/layout/default"/>
    <dgm:cxn modelId="{8A41951A-13DF-40CB-82EE-B9D6B98E2C40}" type="presParOf" srcId="{1CBC7C2F-9CD7-4070-8B7F-55C22FEDDE56}" destId="{C86F4FCF-8EC5-4C2E-8E4D-FC265B95F456}" srcOrd="9" destOrd="0" presId="urn:microsoft.com/office/officeart/2005/8/layout/default"/>
    <dgm:cxn modelId="{678079A4-7F80-4FFC-9412-915DA09A4E97}" type="presParOf" srcId="{1CBC7C2F-9CD7-4070-8B7F-55C22FEDDE56}" destId="{81C1F54F-1234-4AB7-B3BE-0F34BD6050F1}" srcOrd="10" destOrd="0" presId="urn:microsoft.com/office/officeart/2005/8/layout/default"/>
    <dgm:cxn modelId="{EDF0A5DE-C959-4E07-8328-2EF2A061C23F}" type="presParOf" srcId="{1CBC7C2F-9CD7-4070-8B7F-55C22FEDDE56}" destId="{3319F3C8-14BD-4119-A0E4-C94FB92DDC10}" srcOrd="11" destOrd="0" presId="urn:microsoft.com/office/officeart/2005/8/layout/default"/>
    <dgm:cxn modelId="{358CEB19-2C30-4904-9900-0E6D2AFE96E9}" type="presParOf" srcId="{1CBC7C2F-9CD7-4070-8B7F-55C22FEDDE56}" destId="{9F441122-3F59-4443-9D88-CD73B5AADE06}" srcOrd="12" destOrd="0" presId="urn:microsoft.com/office/officeart/2005/8/layout/default"/>
    <dgm:cxn modelId="{42807FD9-FE81-43F8-A6AC-476BD8C2224D}" type="presParOf" srcId="{1CBC7C2F-9CD7-4070-8B7F-55C22FEDDE56}" destId="{8F25892B-9F0A-4249-ADA9-4E5181FB1686}" srcOrd="13" destOrd="0" presId="urn:microsoft.com/office/officeart/2005/8/layout/default"/>
    <dgm:cxn modelId="{5B4CB359-F66D-4572-8185-C458398BC986}" type="presParOf" srcId="{1CBC7C2F-9CD7-4070-8B7F-55C22FEDDE56}" destId="{A501F742-B410-442D-82DC-7337A170B041}" srcOrd="14" destOrd="0" presId="urn:microsoft.com/office/officeart/2005/8/layout/default"/>
    <dgm:cxn modelId="{B2326E58-0A8C-4C9F-89B9-0E333D585BC8}" type="presParOf" srcId="{1CBC7C2F-9CD7-4070-8B7F-55C22FEDDE56}" destId="{0C6EF1C3-4800-41BD-87ED-E07C36556952}" srcOrd="15" destOrd="0" presId="urn:microsoft.com/office/officeart/2005/8/layout/default"/>
    <dgm:cxn modelId="{07BE4EFB-4CB4-4891-BF20-D7CE68E6A41C}" type="presParOf" srcId="{1CBC7C2F-9CD7-4070-8B7F-55C22FEDDE56}" destId="{DDE89FAB-45C3-45E5-BCAD-ED81A0644063}" srcOrd="16" destOrd="0" presId="urn:microsoft.com/office/officeart/2005/8/layout/default"/>
    <dgm:cxn modelId="{6BFC6260-C456-45F0-9F6F-A1DC48121181}" type="presParOf" srcId="{1CBC7C2F-9CD7-4070-8B7F-55C22FEDDE56}" destId="{3F58A0C8-E9AB-4765-9FED-6FA3C0E151AF}" srcOrd="17" destOrd="0" presId="urn:microsoft.com/office/officeart/2005/8/layout/default"/>
    <dgm:cxn modelId="{4A917423-041B-4A2E-A967-252B95282D1C}" type="presParOf" srcId="{1CBC7C2F-9CD7-4070-8B7F-55C22FEDDE56}" destId="{A5624AB1-674A-4FB6-95F0-48529A80350F}" srcOrd="18" destOrd="0" presId="urn:microsoft.com/office/officeart/2005/8/layout/default"/>
    <dgm:cxn modelId="{48D1221A-55C4-4741-936E-F2F7EBCDB606}" type="presParOf" srcId="{1CBC7C2F-9CD7-4070-8B7F-55C22FEDDE56}" destId="{DC6CED6C-649D-4DD2-BE10-51B18C7E443E}" srcOrd="19" destOrd="0" presId="urn:microsoft.com/office/officeart/2005/8/layout/default"/>
    <dgm:cxn modelId="{AE829D5B-DBE5-4C29-AE17-9A147BEA0DC4}" type="presParOf" srcId="{1CBC7C2F-9CD7-4070-8B7F-55C22FEDDE56}" destId="{B7B112C4-D3FB-4B6D-BE65-8E7A3A02CBAF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C82E13-E84E-45F1-BCE2-AB429FA49B3B}" type="doc">
      <dgm:prSet loTypeId="urn:microsoft.com/office/officeart/2005/8/layout/default" loCatId="list" qsTypeId="urn:microsoft.com/office/officeart/2005/8/quickstyle/simple1#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FEB9EB77-2D5F-4766-BA53-B3763E5D50CD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English – Anthony Browne Author Study</a:t>
          </a:r>
          <a:endParaRPr lang="en-US" dirty="0"/>
        </a:p>
      </dgm:t>
    </dgm:pt>
    <dgm:pt modelId="{05CC8D03-335F-410D-BB2A-107C5251364A}" type="parTrans" cxnId="{E917E97C-20E8-4A08-90E6-2659B3DAF313}">
      <dgm:prSet/>
      <dgm:spPr/>
      <dgm:t>
        <a:bodyPr/>
        <a:lstStyle/>
        <a:p>
          <a:endParaRPr lang="en-US"/>
        </a:p>
      </dgm:t>
    </dgm:pt>
    <dgm:pt modelId="{6C66EC46-C99D-4887-A8BF-399734A33C83}" type="sibTrans" cxnId="{E917E97C-20E8-4A08-90E6-2659B3DAF313}">
      <dgm:prSet/>
      <dgm:spPr/>
      <dgm:t>
        <a:bodyPr/>
        <a:lstStyle/>
        <a:p>
          <a:endParaRPr lang="en-US"/>
        </a:p>
      </dgm:t>
    </dgm:pt>
    <dgm:pt modelId="{30799119-BAA7-49AB-976D-6CEC605B62C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Science – Rocks</a:t>
          </a:r>
        </a:p>
      </dgm:t>
    </dgm:pt>
    <dgm:pt modelId="{5241E50A-BC00-4BCB-8216-63D360C97B9F}" type="parTrans" cxnId="{752B7187-DBFF-4B27-92F2-B2F6AFEC7A5B}">
      <dgm:prSet/>
      <dgm:spPr/>
      <dgm:t>
        <a:bodyPr/>
        <a:lstStyle/>
        <a:p>
          <a:endParaRPr lang="en-GB"/>
        </a:p>
      </dgm:t>
    </dgm:pt>
    <dgm:pt modelId="{C07E72BA-A1F4-444A-AE78-D6D518055B7E}" type="sibTrans" cxnId="{752B7187-DBFF-4B27-92F2-B2F6AFEC7A5B}">
      <dgm:prSet/>
      <dgm:spPr/>
      <dgm:t>
        <a:bodyPr/>
        <a:lstStyle/>
        <a:p>
          <a:endParaRPr lang="en-GB"/>
        </a:p>
      </dgm:t>
    </dgm:pt>
    <dgm:pt modelId="{ED50CC57-EE9C-4699-9856-3A9FC80A6C5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Geography – St Neots and the River Great Ouse</a:t>
          </a:r>
        </a:p>
      </dgm:t>
    </dgm:pt>
    <dgm:pt modelId="{4B7D4BC9-7FB4-4182-99BD-A426C4DD5908}" type="parTrans" cxnId="{C81CC18E-3556-4D24-832A-6406CF3AAB54}">
      <dgm:prSet/>
      <dgm:spPr/>
      <dgm:t>
        <a:bodyPr/>
        <a:lstStyle/>
        <a:p>
          <a:endParaRPr lang="en-GB"/>
        </a:p>
      </dgm:t>
    </dgm:pt>
    <dgm:pt modelId="{047FC565-F938-4685-BB6B-BA7D182D7C4A}" type="sibTrans" cxnId="{C81CC18E-3556-4D24-832A-6406CF3AAB54}">
      <dgm:prSet/>
      <dgm:spPr/>
      <dgm:t>
        <a:bodyPr/>
        <a:lstStyle/>
        <a:p>
          <a:endParaRPr lang="en-GB"/>
        </a:p>
      </dgm:t>
    </dgm:pt>
    <dgm:pt modelId="{5F243ABC-039B-441F-A644-CD07F0421A74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Computing – Scratch – Coding</a:t>
          </a:r>
        </a:p>
      </dgm:t>
    </dgm:pt>
    <dgm:pt modelId="{567404C7-E641-4CB3-A6BD-E15C67CBCBAD}" type="parTrans" cxnId="{ACD9F6A0-D06E-4537-A080-935177DF32D4}">
      <dgm:prSet/>
      <dgm:spPr/>
      <dgm:t>
        <a:bodyPr/>
        <a:lstStyle/>
        <a:p>
          <a:endParaRPr lang="en-GB"/>
        </a:p>
      </dgm:t>
    </dgm:pt>
    <dgm:pt modelId="{BC4BA549-E948-401B-9477-63165EA70762}" type="sibTrans" cxnId="{ACD9F6A0-D06E-4537-A080-935177DF32D4}">
      <dgm:prSet/>
      <dgm:spPr/>
      <dgm:t>
        <a:bodyPr/>
        <a:lstStyle/>
        <a:p>
          <a:endParaRPr lang="en-GB"/>
        </a:p>
      </dgm:t>
    </dgm:pt>
    <dgm:pt modelId="{0AED21FA-4BCF-4E07-A772-55C4A720A1D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Art – Moving drawings</a:t>
          </a:r>
        </a:p>
      </dgm:t>
    </dgm:pt>
    <dgm:pt modelId="{E7E8EE3C-75EA-4AA7-B914-D8737809C527}" type="parTrans" cxnId="{FE2F7757-DC7D-4ED8-B0E5-320A5BA45D6B}">
      <dgm:prSet/>
      <dgm:spPr/>
      <dgm:t>
        <a:bodyPr/>
        <a:lstStyle/>
        <a:p>
          <a:endParaRPr lang="en-GB"/>
        </a:p>
      </dgm:t>
    </dgm:pt>
    <dgm:pt modelId="{AE438957-3BC3-4B10-BA9C-CC91E24BB330}" type="sibTrans" cxnId="{FE2F7757-DC7D-4ED8-B0E5-320A5BA45D6B}">
      <dgm:prSet/>
      <dgm:spPr/>
      <dgm:t>
        <a:bodyPr/>
        <a:lstStyle/>
        <a:p>
          <a:endParaRPr lang="en-GB"/>
        </a:p>
      </dgm:t>
    </dgm:pt>
    <dgm:pt modelId="{39A86B3D-C07F-4D53-8AFC-B18D4663494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DT – Shell Structures</a:t>
          </a:r>
          <a:endParaRPr lang="en-US" dirty="0"/>
        </a:p>
      </dgm:t>
    </dgm:pt>
    <dgm:pt modelId="{6468A507-0BFC-4068-A654-0287A8CD5489}" type="parTrans" cxnId="{5CC496B6-8204-459F-B5B3-951E83C310CC}">
      <dgm:prSet/>
      <dgm:spPr/>
      <dgm:t>
        <a:bodyPr/>
        <a:lstStyle/>
        <a:p>
          <a:endParaRPr lang="en-GB"/>
        </a:p>
      </dgm:t>
    </dgm:pt>
    <dgm:pt modelId="{71DAD60B-5AC2-4751-8F82-890BCB9DA603}" type="sibTrans" cxnId="{5CC496B6-8204-459F-B5B3-951E83C310CC}">
      <dgm:prSet/>
      <dgm:spPr/>
      <dgm:t>
        <a:bodyPr/>
        <a:lstStyle/>
        <a:p>
          <a:endParaRPr lang="en-GB"/>
        </a:p>
      </dgm:t>
    </dgm:pt>
    <dgm:pt modelId="{C2781E50-6AEE-4E50-B889-EEFD9E0BFA4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RE – Judaism</a:t>
          </a:r>
        </a:p>
      </dgm:t>
    </dgm:pt>
    <dgm:pt modelId="{CF5CE538-D150-4490-8478-79C41D9EA95B}" type="parTrans" cxnId="{A0339E36-C08E-4224-A346-FB5985D45755}">
      <dgm:prSet/>
      <dgm:spPr/>
      <dgm:t>
        <a:bodyPr/>
        <a:lstStyle/>
        <a:p>
          <a:endParaRPr lang="en-GB"/>
        </a:p>
      </dgm:t>
    </dgm:pt>
    <dgm:pt modelId="{5CBF1B26-9DE7-4BAA-8AFB-8A3D06CC2E5E}" type="sibTrans" cxnId="{A0339E36-C08E-4224-A346-FB5985D45755}">
      <dgm:prSet/>
      <dgm:spPr/>
      <dgm:t>
        <a:bodyPr/>
        <a:lstStyle/>
        <a:p>
          <a:endParaRPr lang="en-GB"/>
        </a:p>
      </dgm:t>
    </dgm:pt>
    <dgm:pt modelId="{5961B19E-1A2D-4E16-8948-90345387801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PE – Gymnastics and Invasion Games</a:t>
          </a:r>
          <a:endParaRPr lang="en-US" dirty="0"/>
        </a:p>
      </dgm:t>
    </dgm:pt>
    <dgm:pt modelId="{4DE88F7E-6656-4E14-82C2-0A40EBFC45EE}" type="parTrans" cxnId="{5EBAEB24-DB31-433F-910F-EBB41446CB11}">
      <dgm:prSet/>
      <dgm:spPr/>
      <dgm:t>
        <a:bodyPr/>
        <a:lstStyle/>
        <a:p>
          <a:endParaRPr lang="en-GB"/>
        </a:p>
      </dgm:t>
    </dgm:pt>
    <dgm:pt modelId="{99097D15-ED14-4C44-8D4B-E761CA99667A}" type="sibTrans" cxnId="{5EBAEB24-DB31-433F-910F-EBB41446CB11}">
      <dgm:prSet/>
      <dgm:spPr/>
      <dgm:t>
        <a:bodyPr/>
        <a:lstStyle/>
        <a:p>
          <a:endParaRPr lang="en-GB"/>
        </a:p>
      </dgm:t>
    </dgm:pt>
    <dgm:pt modelId="{EDEFCC0E-B668-4137-8FDE-49C4F59BAE2E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French - Animals</a:t>
          </a:r>
        </a:p>
      </dgm:t>
    </dgm:pt>
    <dgm:pt modelId="{D77A9AB2-F8D7-4869-9FDC-E1A9A6F597CA}" type="parTrans" cxnId="{F289AD38-A0F9-47F4-932C-B07663D93A9B}">
      <dgm:prSet/>
      <dgm:spPr/>
      <dgm:t>
        <a:bodyPr/>
        <a:lstStyle/>
        <a:p>
          <a:endParaRPr lang="en-GB"/>
        </a:p>
      </dgm:t>
    </dgm:pt>
    <dgm:pt modelId="{76A31F88-0E0D-49D8-805D-401F2B93D59E}" type="sibTrans" cxnId="{F289AD38-A0F9-47F4-932C-B07663D93A9B}">
      <dgm:prSet/>
      <dgm:spPr/>
      <dgm:t>
        <a:bodyPr/>
        <a:lstStyle/>
        <a:p>
          <a:endParaRPr lang="en-GB"/>
        </a:p>
      </dgm:t>
    </dgm:pt>
    <dgm:pt modelId="{C7745E4A-605C-4AFD-9FC6-7FC75691E69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Maths – Statistics and Shape</a:t>
          </a:r>
        </a:p>
      </dgm:t>
    </dgm:pt>
    <dgm:pt modelId="{9496687E-B1CB-4D10-8978-9BE407905F1A}" type="parTrans" cxnId="{F2F8066D-3A58-453B-BE1F-C0FD0B3CA97F}">
      <dgm:prSet/>
      <dgm:spPr/>
      <dgm:t>
        <a:bodyPr/>
        <a:lstStyle/>
        <a:p>
          <a:endParaRPr lang="en-GB"/>
        </a:p>
      </dgm:t>
    </dgm:pt>
    <dgm:pt modelId="{15269A5A-9F58-4CC9-B87E-B6EAD8ED30D2}" type="sibTrans" cxnId="{F2F8066D-3A58-453B-BE1F-C0FD0B3CA97F}">
      <dgm:prSet/>
      <dgm:spPr/>
      <dgm:t>
        <a:bodyPr/>
        <a:lstStyle/>
        <a:p>
          <a:endParaRPr lang="en-GB"/>
        </a:p>
      </dgm:t>
    </dgm:pt>
    <dgm:pt modelId="{41339C93-96AD-4A6A-A4EC-4C9D30E05CD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Music - Recorders</a:t>
          </a:r>
        </a:p>
      </dgm:t>
    </dgm:pt>
    <dgm:pt modelId="{90EBE8C8-5B33-40EB-94BA-A1DB38372D96}" type="parTrans" cxnId="{C8F7BAF6-DE86-4FFF-955B-C1CD6A228482}">
      <dgm:prSet/>
      <dgm:spPr/>
      <dgm:t>
        <a:bodyPr/>
        <a:lstStyle/>
        <a:p>
          <a:endParaRPr lang="en-GB"/>
        </a:p>
      </dgm:t>
    </dgm:pt>
    <dgm:pt modelId="{600D9898-ED48-406E-A357-250A1C50F4AD}" type="sibTrans" cxnId="{C8F7BAF6-DE86-4FFF-955B-C1CD6A228482}">
      <dgm:prSet/>
      <dgm:spPr/>
      <dgm:t>
        <a:bodyPr/>
        <a:lstStyle/>
        <a:p>
          <a:endParaRPr lang="en-GB"/>
        </a:p>
      </dgm:t>
    </dgm:pt>
    <dgm:pt modelId="{3F33601A-580E-41B3-BCC4-1F4E81AFB407}" type="pres">
      <dgm:prSet presAssocID="{50C82E13-E84E-45F1-BCE2-AB429FA49B3B}" presName="diagram" presStyleCnt="0">
        <dgm:presLayoutVars>
          <dgm:dir/>
          <dgm:resizeHandles val="exact"/>
        </dgm:presLayoutVars>
      </dgm:prSet>
      <dgm:spPr/>
    </dgm:pt>
    <dgm:pt modelId="{35D06431-9CE7-4D17-80B1-74458C64EB7F}" type="pres">
      <dgm:prSet presAssocID="{FEB9EB77-2D5F-4766-BA53-B3763E5D50CD}" presName="node" presStyleLbl="node1" presStyleIdx="0" presStyleCnt="11">
        <dgm:presLayoutVars>
          <dgm:bulletEnabled val="1"/>
        </dgm:presLayoutVars>
      </dgm:prSet>
      <dgm:spPr/>
    </dgm:pt>
    <dgm:pt modelId="{B26B0AB8-9CA9-4169-89E9-73440AF22CB3}" type="pres">
      <dgm:prSet presAssocID="{6C66EC46-C99D-4887-A8BF-399734A33C83}" presName="sibTrans" presStyleCnt="0"/>
      <dgm:spPr/>
    </dgm:pt>
    <dgm:pt modelId="{7BCCFD07-62CE-4304-AE1E-B0CDE8520F34}" type="pres">
      <dgm:prSet presAssocID="{C7745E4A-605C-4AFD-9FC6-7FC75691E699}" presName="node" presStyleLbl="node1" presStyleIdx="1" presStyleCnt="11">
        <dgm:presLayoutVars>
          <dgm:bulletEnabled val="1"/>
        </dgm:presLayoutVars>
      </dgm:prSet>
      <dgm:spPr/>
    </dgm:pt>
    <dgm:pt modelId="{F00EC6E0-021B-4785-B5E6-5C7A3AF0BD5E}" type="pres">
      <dgm:prSet presAssocID="{15269A5A-9F58-4CC9-B87E-B6EAD8ED30D2}" presName="sibTrans" presStyleCnt="0"/>
      <dgm:spPr/>
    </dgm:pt>
    <dgm:pt modelId="{B7969119-DFDE-4823-932B-74193DF09B85}" type="pres">
      <dgm:prSet presAssocID="{30799119-BAA7-49AB-976D-6CEC605B62CF}" presName="node" presStyleLbl="node1" presStyleIdx="2" presStyleCnt="11">
        <dgm:presLayoutVars>
          <dgm:bulletEnabled val="1"/>
        </dgm:presLayoutVars>
      </dgm:prSet>
      <dgm:spPr/>
    </dgm:pt>
    <dgm:pt modelId="{A7BB9E88-B382-4875-BEBF-CA1B6AF2BBA5}" type="pres">
      <dgm:prSet presAssocID="{C07E72BA-A1F4-444A-AE78-D6D518055B7E}" presName="sibTrans" presStyleCnt="0"/>
      <dgm:spPr/>
    </dgm:pt>
    <dgm:pt modelId="{B72D05E4-B7CE-450A-9A16-D6F005D79834}" type="pres">
      <dgm:prSet presAssocID="{ED50CC57-EE9C-4699-9856-3A9FC80A6C5D}" presName="node" presStyleLbl="node1" presStyleIdx="3" presStyleCnt="11">
        <dgm:presLayoutVars>
          <dgm:bulletEnabled val="1"/>
        </dgm:presLayoutVars>
      </dgm:prSet>
      <dgm:spPr/>
    </dgm:pt>
    <dgm:pt modelId="{136E1793-8D4A-4D36-B5A7-E1A38D02019E}" type="pres">
      <dgm:prSet presAssocID="{047FC565-F938-4685-BB6B-BA7D182D7C4A}" presName="sibTrans" presStyleCnt="0"/>
      <dgm:spPr/>
    </dgm:pt>
    <dgm:pt modelId="{62B52F2D-AD5F-4897-A14B-8626BE7BDF6C}" type="pres">
      <dgm:prSet presAssocID="{5F243ABC-039B-441F-A644-CD07F0421A74}" presName="node" presStyleLbl="node1" presStyleIdx="4" presStyleCnt="11">
        <dgm:presLayoutVars>
          <dgm:bulletEnabled val="1"/>
        </dgm:presLayoutVars>
      </dgm:prSet>
      <dgm:spPr/>
    </dgm:pt>
    <dgm:pt modelId="{B627A3E9-EAF6-445F-BC67-ACF6D280C5EE}" type="pres">
      <dgm:prSet presAssocID="{BC4BA549-E948-401B-9477-63165EA70762}" presName="sibTrans" presStyleCnt="0"/>
      <dgm:spPr/>
    </dgm:pt>
    <dgm:pt modelId="{6D95E309-881C-4F79-B733-BB108FA51CD4}" type="pres">
      <dgm:prSet presAssocID="{0AED21FA-4BCF-4E07-A772-55C4A720A1D1}" presName="node" presStyleLbl="node1" presStyleIdx="5" presStyleCnt="11">
        <dgm:presLayoutVars>
          <dgm:bulletEnabled val="1"/>
        </dgm:presLayoutVars>
      </dgm:prSet>
      <dgm:spPr/>
    </dgm:pt>
    <dgm:pt modelId="{FB70D6A4-E4E7-48DA-B406-28949F2B9E6F}" type="pres">
      <dgm:prSet presAssocID="{AE438957-3BC3-4B10-BA9C-CC91E24BB330}" presName="sibTrans" presStyleCnt="0"/>
      <dgm:spPr/>
    </dgm:pt>
    <dgm:pt modelId="{3A2A7B0D-3F94-4339-8D28-BEC28B6D3BBF}" type="pres">
      <dgm:prSet presAssocID="{39A86B3D-C07F-4D53-8AFC-B18D46634941}" presName="node" presStyleLbl="node1" presStyleIdx="6" presStyleCnt="11">
        <dgm:presLayoutVars>
          <dgm:bulletEnabled val="1"/>
        </dgm:presLayoutVars>
      </dgm:prSet>
      <dgm:spPr/>
    </dgm:pt>
    <dgm:pt modelId="{11C6EBCC-30DE-483A-B2AA-7B689CFFAA1C}" type="pres">
      <dgm:prSet presAssocID="{71DAD60B-5AC2-4751-8F82-890BCB9DA603}" presName="sibTrans" presStyleCnt="0"/>
      <dgm:spPr/>
    </dgm:pt>
    <dgm:pt modelId="{C6056D53-632E-4EFF-904A-6818F96DEF72}" type="pres">
      <dgm:prSet presAssocID="{C2781E50-6AEE-4E50-B889-EEFD9E0BFA4D}" presName="node" presStyleLbl="node1" presStyleIdx="7" presStyleCnt="11">
        <dgm:presLayoutVars>
          <dgm:bulletEnabled val="1"/>
        </dgm:presLayoutVars>
      </dgm:prSet>
      <dgm:spPr/>
    </dgm:pt>
    <dgm:pt modelId="{AAA34BC7-7416-47B2-B0C7-F300C7B10D16}" type="pres">
      <dgm:prSet presAssocID="{5CBF1B26-9DE7-4BAA-8AFB-8A3D06CC2E5E}" presName="sibTrans" presStyleCnt="0"/>
      <dgm:spPr/>
    </dgm:pt>
    <dgm:pt modelId="{34951BF8-86BE-4F20-999A-D94A310DB735}" type="pres">
      <dgm:prSet presAssocID="{5961B19E-1A2D-4E16-8948-90345387801F}" presName="node" presStyleLbl="node1" presStyleIdx="8" presStyleCnt="11">
        <dgm:presLayoutVars>
          <dgm:bulletEnabled val="1"/>
        </dgm:presLayoutVars>
      </dgm:prSet>
      <dgm:spPr/>
    </dgm:pt>
    <dgm:pt modelId="{99C45652-994C-4BE7-A84F-7742335A4A61}" type="pres">
      <dgm:prSet presAssocID="{99097D15-ED14-4C44-8D4B-E761CA99667A}" presName="sibTrans" presStyleCnt="0"/>
      <dgm:spPr/>
    </dgm:pt>
    <dgm:pt modelId="{B54D9C38-DC06-4B25-8B14-1C59732827E3}" type="pres">
      <dgm:prSet presAssocID="{EDEFCC0E-B668-4137-8FDE-49C4F59BAE2E}" presName="node" presStyleLbl="node1" presStyleIdx="9" presStyleCnt="11">
        <dgm:presLayoutVars>
          <dgm:bulletEnabled val="1"/>
        </dgm:presLayoutVars>
      </dgm:prSet>
      <dgm:spPr/>
    </dgm:pt>
    <dgm:pt modelId="{8712E971-0112-4EA7-B0CA-E056C3CD49AB}" type="pres">
      <dgm:prSet presAssocID="{76A31F88-0E0D-49D8-805D-401F2B93D59E}" presName="sibTrans" presStyleCnt="0"/>
      <dgm:spPr/>
    </dgm:pt>
    <dgm:pt modelId="{84E0B8AF-E884-4479-9C52-E070434F4FFD}" type="pres">
      <dgm:prSet presAssocID="{41339C93-96AD-4A6A-A4EC-4C9D30E05CD9}" presName="node" presStyleLbl="node1" presStyleIdx="10" presStyleCnt="11">
        <dgm:presLayoutVars>
          <dgm:bulletEnabled val="1"/>
        </dgm:presLayoutVars>
      </dgm:prSet>
      <dgm:spPr/>
    </dgm:pt>
  </dgm:ptLst>
  <dgm:cxnLst>
    <dgm:cxn modelId="{FDA74D05-2C82-4CEB-B26F-A38DECD7A369}" type="presOf" srcId="{C2781E50-6AEE-4E50-B889-EEFD9E0BFA4D}" destId="{C6056D53-632E-4EFF-904A-6818F96DEF72}" srcOrd="0" destOrd="0" presId="urn:microsoft.com/office/officeart/2005/8/layout/default"/>
    <dgm:cxn modelId="{F756771F-79F0-4EC7-9679-E89CF3ADCC88}" type="presOf" srcId="{39A86B3D-C07F-4D53-8AFC-B18D46634941}" destId="{3A2A7B0D-3F94-4339-8D28-BEC28B6D3BBF}" srcOrd="0" destOrd="0" presId="urn:microsoft.com/office/officeart/2005/8/layout/default"/>
    <dgm:cxn modelId="{5EBAEB24-DB31-433F-910F-EBB41446CB11}" srcId="{50C82E13-E84E-45F1-BCE2-AB429FA49B3B}" destId="{5961B19E-1A2D-4E16-8948-90345387801F}" srcOrd="8" destOrd="0" parTransId="{4DE88F7E-6656-4E14-82C2-0A40EBFC45EE}" sibTransId="{99097D15-ED14-4C44-8D4B-E761CA99667A}"/>
    <dgm:cxn modelId="{A95D2230-8B77-44EA-9085-9DD1230C7CD0}" type="presOf" srcId="{0AED21FA-4BCF-4E07-A772-55C4A720A1D1}" destId="{6D95E309-881C-4F79-B733-BB108FA51CD4}" srcOrd="0" destOrd="0" presId="urn:microsoft.com/office/officeart/2005/8/layout/default"/>
    <dgm:cxn modelId="{A0339E36-C08E-4224-A346-FB5985D45755}" srcId="{50C82E13-E84E-45F1-BCE2-AB429FA49B3B}" destId="{C2781E50-6AEE-4E50-B889-EEFD9E0BFA4D}" srcOrd="7" destOrd="0" parTransId="{CF5CE538-D150-4490-8478-79C41D9EA95B}" sibTransId="{5CBF1B26-9DE7-4BAA-8AFB-8A3D06CC2E5E}"/>
    <dgm:cxn modelId="{F289AD38-A0F9-47F4-932C-B07663D93A9B}" srcId="{50C82E13-E84E-45F1-BCE2-AB429FA49B3B}" destId="{EDEFCC0E-B668-4137-8FDE-49C4F59BAE2E}" srcOrd="9" destOrd="0" parTransId="{D77A9AB2-F8D7-4869-9FDC-E1A9A6F597CA}" sibTransId="{76A31F88-0E0D-49D8-805D-401F2B93D59E}"/>
    <dgm:cxn modelId="{3E13C239-9E21-4297-AECB-E7968D663C9D}" type="presOf" srcId="{ED50CC57-EE9C-4699-9856-3A9FC80A6C5D}" destId="{B72D05E4-B7CE-450A-9A16-D6F005D79834}" srcOrd="0" destOrd="0" presId="urn:microsoft.com/office/officeart/2005/8/layout/default"/>
    <dgm:cxn modelId="{27E84C45-DDA6-44D8-B85C-F9EB08C8DA87}" type="presOf" srcId="{EDEFCC0E-B668-4137-8FDE-49C4F59BAE2E}" destId="{B54D9C38-DC06-4B25-8B14-1C59732827E3}" srcOrd="0" destOrd="0" presId="urn:microsoft.com/office/officeart/2005/8/layout/default"/>
    <dgm:cxn modelId="{F2F8066D-3A58-453B-BE1F-C0FD0B3CA97F}" srcId="{50C82E13-E84E-45F1-BCE2-AB429FA49B3B}" destId="{C7745E4A-605C-4AFD-9FC6-7FC75691E699}" srcOrd="1" destOrd="0" parTransId="{9496687E-B1CB-4D10-8978-9BE407905F1A}" sibTransId="{15269A5A-9F58-4CC9-B87E-B6EAD8ED30D2}"/>
    <dgm:cxn modelId="{DD379656-ADB8-434F-9769-66AF7AEFA6E5}" type="presOf" srcId="{C7745E4A-605C-4AFD-9FC6-7FC75691E699}" destId="{7BCCFD07-62CE-4304-AE1E-B0CDE8520F34}" srcOrd="0" destOrd="0" presId="urn:microsoft.com/office/officeart/2005/8/layout/default"/>
    <dgm:cxn modelId="{FE2F7757-DC7D-4ED8-B0E5-320A5BA45D6B}" srcId="{50C82E13-E84E-45F1-BCE2-AB429FA49B3B}" destId="{0AED21FA-4BCF-4E07-A772-55C4A720A1D1}" srcOrd="5" destOrd="0" parTransId="{E7E8EE3C-75EA-4AA7-B914-D8737809C527}" sibTransId="{AE438957-3BC3-4B10-BA9C-CC91E24BB330}"/>
    <dgm:cxn modelId="{9C7C837C-09AC-41EE-A7AB-E013A681970F}" type="presOf" srcId="{50C82E13-E84E-45F1-BCE2-AB429FA49B3B}" destId="{3F33601A-580E-41B3-BCC4-1F4E81AFB407}" srcOrd="0" destOrd="0" presId="urn:microsoft.com/office/officeart/2005/8/layout/default"/>
    <dgm:cxn modelId="{E917E97C-20E8-4A08-90E6-2659B3DAF313}" srcId="{50C82E13-E84E-45F1-BCE2-AB429FA49B3B}" destId="{FEB9EB77-2D5F-4766-BA53-B3763E5D50CD}" srcOrd="0" destOrd="0" parTransId="{05CC8D03-335F-410D-BB2A-107C5251364A}" sibTransId="{6C66EC46-C99D-4887-A8BF-399734A33C83}"/>
    <dgm:cxn modelId="{A8579C86-7B9B-4B87-BE3C-5B8342D71CA6}" type="presOf" srcId="{41339C93-96AD-4A6A-A4EC-4C9D30E05CD9}" destId="{84E0B8AF-E884-4479-9C52-E070434F4FFD}" srcOrd="0" destOrd="0" presId="urn:microsoft.com/office/officeart/2005/8/layout/default"/>
    <dgm:cxn modelId="{752B7187-DBFF-4B27-92F2-B2F6AFEC7A5B}" srcId="{50C82E13-E84E-45F1-BCE2-AB429FA49B3B}" destId="{30799119-BAA7-49AB-976D-6CEC605B62CF}" srcOrd="2" destOrd="0" parTransId="{5241E50A-BC00-4BCB-8216-63D360C97B9F}" sibTransId="{C07E72BA-A1F4-444A-AE78-D6D518055B7E}"/>
    <dgm:cxn modelId="{C81CC18E-3556-4D24-832A-6406CF3AAB54}" srcId="{50C82E13-E84E-45F1-BCE2-AB429FA49B3B}" destId="{ED50CC57-EE9C-4699-9856-3A9FC80A6C5D}" srcOrd="3" destOrd="0" parTransId="{4B7D4BC9-7FB4-4182-99BD-A426C4DD5908}" sibTransId="{047FC565-F938-4685-BB6B-BA7D182D7C4A}"/>
    <dgm:cxn modelId="{AE4C8391-B421-4E15-A213-D7B5D3DBDE1E}" type="presOf" srcId="{5961B19E-1A2D-4E16-8948-90345387801F}" destId="{34951BF8-86BE-4F20-999A-D94A310DB735}" srcOrd="0" destOrd="0" presId="urn:microsoft.com/office/officeart/2005/8/layout/default"/>
    <dgm:cxn modelId="{ACD9F6A0-D06E-4537-A080-935177DF32D4}" srcId="{50C82E13-E84E-45F1-BCE2-AB429FA49B3B}" destId="{5F243ABC-039B-441F-A644-CD07F0421A74}" srcOrd="4" destOrd="0" parTransId="{567404C7-E641-4CB3-A6BD-E15C67CBCBAD}" sibTransId="{BC4BA549-E948-401B-9477-63165EA70762}"/>
    <dgm:cxn modelId="{2A3901A4-7975-44C8-B9E6-ACDA8A916C7F}" type="presOf" srcId="{5F243ABC-039B-441F-A644-CD07F0421A74}" destId="{62B52F2D-AD5F-4897-A14B-8626BE7BDF6C}" srcOrd="0" destOrd="0" presId="urn:microsoft.com/office/officeart/2005/8/layout/default"/>
    <dgm:cxn modelId="{64E0DCB5-C24F-443B-9132-4F8CB917B4B6}" type="presOf" srcId="{FEB9EB77-2D5F-4766-BA53-B3763E5D50CD}" destId="{35D06431-9CE7-4D17-80B1-74458C64EB7F}" srcOrd="0" destOrd="0" presId="urn:microsoft.com/office/officeart/2005/8/layout/default"/>
    <dgm:cxn modelId="{5CC496B6-8204-459F-B5B3-951E83C310CC}" srcId="{50C82E13-E84E-45F1-BCE2-AB429FA49B3B}" destId="{39A86B3D-C07F-4D53-8AFC-B18D46634941}" srcOrd="6" destOrd="0" parTransId="{6468A507-0BFC-4068-A654-0287A8CD5489}" sibTransId="{71DAD60B-5AC2-4751-8F82-890BCB9DA603}"/>
    <dgm:cxn modelId="{BF4A93E2-D5FB-4E0E-9401-9EE7935EF930}" type="presOf" srcId="{30799119-BAA7-49AB-976D-6CEC605B62CF}" destId="{B7969119-DFDE-4823-932B-74193DF09B85}" srcOrd="0" destOrd="0" presId="urn:microsoft.com/office/officeart/2005/8/layout/default"/>
    <dgm:cxn modelId="{C8F7BAF6-DE86-4FFF-955B-C1CD6A228482}" srcId="{50C82E13-E84E-45F1-BCE2-AB429FA49B3B}" destId="{41339C93-96AD-4A6A-A4EC-4C9D30E05CD9}" srcOrd="10" destOrd="0" parTransId="{90EBE8C8-5B33-40EB-94BA-A1DB38372D96}" sibTransId="{600D9898-ED48-406E-A357-250A1C50F4AD}"/>
    <dgm:cxn modelId="{BF6DEC36-005C-4B26-80DD-9A89E11985FC}" type="presParOf" srcId="{3F33601A-580E-41B3-BCC4-1F4E81AFB407}" destId="{35D06431-9CE7-4D17-80B1-74458C64EB7F}" srcOrd="0" destOrd="0" presId="urn:microsoft.com/office/officeart/2005/8/layout/default"/>
    <dgm:cxn modelId="{204DBF91-61E5-4FF9-B052-99797F5F560D}" type="presParOf" srcId="{3F33601A-580E-41B3-BCC4-1F4E81AFB407}" destId="{B26B0AB8-9CA9-4169-89E9-73440AF22CB3}" srcOrd="1" destOrd="0" presId="urn:microsoft.com/office/officeart/2005/8/layout/default"/>
    <dgm:cxn modelId="{805C0101-0D64-4EE8-8839-081816540100}" type="presParOf" srcId="{3F33601A-580E-41B3-BCC4-1F4E81AFB407}" destId="{7BCCFD07-62CE-4304-AE1E-B0CDE8520F34}" srcOrd="2" destOrd="0" presId="urn:microsoft.com/office/officeart/2005/8/layout/default"/>
    <dgm:cxn modelId="{3D2FEBD0-54C2-4BDF-8D1D-E09EA8AFC525}" type="presParOf" srcId="{3F33601A-580E-41B3-BCC4-1F4E81AFB407}" destId="{F00EC6E0-021B-4785-B5E6-5C7A3AF0BD5E}" srcOrd="3" destOrd="0" presId="urn:microsoft.com/office/officeart/2005/8/layout/default"/>
    <dgm:cxn modelId="{D9464771-36AC-4803-8FB5-20D93685E801}" type="presParOf" srcId="{3F33601A-580E-41B3-BCC4-1F4E81AFB407}" destId="{B7969119-DFDE-4823-932B-74193DF09B85}" srcOrd="4" destOrd="0" presId="urn:microsoft.com/office/officeart/2005/8/layout/default"/>
    <dgm:cxn modelId="{F14C5019-A7C8-4A0D-81C1-C9BD0D7C1610}" type="presParOf" srcId="{3F33601A-580E-41B3-BCC4-1F4E81AFB407}" destId="{A7BB9E88-B382-4875-BEBF-CA1B6AF2BBA5}" srcOrd="5" destOrd="0" presId="urn:microsoft.com/office/officeart/2005/8/layout/default"/>
    <dgm:cxn modelId="{C7F1DCFF-9F3F-42CC-A2C0-C50B7A6341D9}" type="presParOf" srcId="{3F33601A-580E-41B3-BCC4-1F4E81AFB407}" destId="{B72D05E4-B7CE-450A-9A16-D6F005D79834}" srcOrd="6" destOrd="0" presId="urn:microsoft.com/office/officeart/2005/8/layout/default"/>
    <dgm:cxn modelId="{F2FB16C0-3FC3-4DEE-8819-44EF8F5C3D0F}" type="presParOf" srcId="{3F33601A-580E-41B3-BCC4-1F4E81AFB407}" destId="{136E1793-8D4A-4D36-B5A7-E1A38D02019E}" srcOrd="7" destOrd="0" presId="urn:microsoft.com/office/officeart/2005/8/layout/default"/>
    <dgm:cxn modelId="{01F41F94-1061-413E-9984-09EC44A18058}" type="presParOf" srcId="{3F33601A-580E-41B3-BCC4-1F4E81AFB407}" destId="{62B52F2D-AD5F-4897-A14B-8626BE7BDF6C}" srcOrd="8" destOrd="0" presId="urn:microsoft.com/office/officeart/2005/8/layout/default"/>
    <dgm:cxn modelId="{FC5F150C-75E5-4435-9F95-E7F8F72D57FD}" type="presParOf" srcId="{3F33601A-580E-41B3-BCC4-1F4E81AFB407}" destId="{B627A3E9-EAF6-445F-BC67-ACF6D280C5EE}" srcOrd="9" destOrd="0" presId="urn:microsoft.com/office/officeart/2005/8/layout/default"/>
    <dgm:cxn modelId="{3FF00409-624B-4737-823A-392FF0FC74CD}" type="presParOf" srcId="{3F33601A-580E-41B3-BCC4-1F4E81AFB407}" destId="{6D95E309-881C-4F79-B733-BB108FA51CD4}" srcOrd="10" destOrd="0" presId="urn:microsoft.com/office/officeart/2005/8/layout/default"/>
    <dgm:cxn modelId="{9573035D-1E45-44A5-ABA0-B09D5749B963}" type="presParOf" srcId="{3F33601A-580E-41B3-BCC4-1F4E81AFB407}" destId="{FB70D6A4-E4E7-48DA-B406-28949F2B9E6F}" srcOrd="11" destOrd="0" presId="urn:microsoft.com/office/officeart/2005/8/layout/default"/>
    <dgm:cxn modelId="{AAC7F0E6-71AC-4B2B-B683-9DACEBF971E5}" type="presParOf" srcId="{3F33601A-580E-41B3-BCC4-1F4E81AFB407}" destId="{3A2A7B0D-3F94-4339-8D28-BEC28B6D3BBF}" srcOrd="12" destOrd="0" presId="urn:microsoft.com/office/officeart/2005/8/layout/default"/>
    <dgm:cxn modelId="{D6C59CE4-7F2C-470B-9F65-B690CA456C30}" type="presParOf" srcId="{3F33601A-580E-41B3-BCC4-1F4E81AFB407}" destId="{11C6EBCC-30DE-483A-B2AA-7B689CFFAA1C}" srcOrd="13" destOrd="0" presId="urn:microsoft.com/office/officeart/2005/8/layout/default"/>
    <dgm:cxn modelId="{1DFEB177-4023-4ED4-9E41-E7D45B246865}" type="presParOf" srcId="{3F33601A-580E-41B3-BCC4-1F4E81AFB407}" destId="{C6056D53-632E-4EFF-904A-6818F96DEF72}" srcOrd="14" destOrd="0" presId="urn:microsoft.com/office/officeart/2005/8/layout/default"/>
    <dgm:cxn modelId="{C15ACEF0-F9C1-4087-BB2D-34AF9D6B7E43}" type="presParOf" srcId="{3F33601A-580E-41B3-BCC4-1F4E81AFB407}" destId="{AAA34BC7-7416-47B2-B0C7-F300C7B10D16}" srcOrd="15" destOrd="0" presId="urn:microsoft.com/office/officeart/2005/8/layout/default"/>
    <dgm:cxn modelId="{683C40E6-0B93-47ED-B6F6-23B17FE24D52}" type="presParOf" srcId="{3F33601A-580E-41B3-BCC4-1F4E81AFB407}" destId="{34951BF8-86BE-4F20-999A-D94A310DB735}" srcOrd="16" destOrd="0" presId="urn:microsoft.com/office/officeart/2005/8/layout/default"/>
    <dgm:cxn modelId="{086A6FA0-774F-418A-A468-447C84941932}" type="presParOf" srcId="{3F33601A-580E-41B3-BCC4-1F4E81AFB407}" destId="{99C45652-994C-4BE7-A84F-7742335A4A61}" srcOrd="17" destOrd="0" presId="urn:microsoft.com/office/officeart/2005/8/layout/default"/>
    <dgm:cxn modelId="{63546FFC-2070-4093-ABF1-AE17B117D6E6}" type="presParOf" srcId="{3F33601A-580E-41B3-BCC4-1F4E81AFB407}" destId="{B54D9C38-DC06-4B25-8B14-1C59732827E3}" srcOrd="18" destOrd="0" presId="urn:microsoft.com/office/officeart/2005/8/layout/default"/>
    <dgm:cxn modelId="{FC626D1A-941D-49FA-99E6-9027230779DD}" type="presParOf" srcId="{3F33601A-580E-41B3-BCC4-1F4E81AFB407}" destId="{8712E971-0112-4EA7-B0CA-E056C3CD49AB}" srcOrd="19" destOrd="0" presId="urn:microsoft.com/office/officeart/2005/8/layout/default"/>
    <dgm:cxn modelId="{FE3CC7E0-DE28-4E94-A3B3-A15ADB86CFD3}" type="presParOf" srcId="{3F33601A-580E-41B3-BCC4-1F4E81AFB407}" destId="{84E0B8AF-E884-4479-9C52-E070434F4FFD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C82E13-E84E-45F1-BCE2-AB429FA49B3B}" type="doc">
      <dgm:prSet loTypeId="urn:microsoft.com/office/officeart/2005/8/layout/default" loCatId="list" qsTypeId="urn:microsoft.com/office/officeart/2005/8/quickstyle/simple5#2" qsCatId="simple" csTypeId="urn:microsoft.com/office/officeart/2005/8/colors/colorful5#1" csCatId="colorful" phldr="1"/>
      <dgm:spPr/>
      <dgm:t>
        <a:bodyPr/>
        <a:lstStyle/>
        <a:p>
          <a:endParaRPr lang="en-US"/>
        </a:p>
      </dgm:t>
    </dgm:pt>
    <dgm:pt modelId="{FEB9EB77-2D5F-4766-BA53-B3763E5D50CD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English – Stone Age Boy</a:t>
          </a:r>
          <a:endParaRPr lang="en-US" dirty="0"/>
        </a:p>
      </dgm:t>
    </dgm:pt>
    <dgm:pt modelId="{05CC8D03-335F-410D-BB2A-107C5251364A}" type="parTrans" cxnId="{E917E97C-20E8-4A08-90E6-2659B3DAF313}">
      <dgm:prSet/>
      <dgm:spPr/>
      <dgm:t>
        <a:bodyPr/>
        <a:lstStyle/>
        <a:p>
          <a:endParaRPr lang="en-US"/>
        </a:p>
      </dgm:t>
    </dgm:pt>
    <dgm:pt modelId="{6C66EC46-C99D-4887-A8BF-399734A33C83}" type="sibTrans" cxnId="{E917E97C-20E8-4A08-90E6-2659B3DAF313}">
      <dgm:prSet/>
      <dgm:spPr/>
      <dgm:t>
        <a:bodyPr/>
        <a:lstStyle/>
        <a:p>
          <a:endParaRPr lang="en-US"/>
        </a:p>
      </dgm:t>
    </dgm:pt>
    <dgm:pt modelId="{30799119-BAA7-49AB-976D-6CEC605B62C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Science – Forces and Magnets</a:t>
          </a:r>
        </a:p>
      </dgm:t>
    </dgm:pt>
    <dgm:pt modelId="{5241E50A-BC00-4BCB-8216-63D360C97B9F}" type="parTrans" cxnId="{752B7187-DBFF-4B27-92F2-B2F6AFEC7A5B}">
      <dgm:prSet/>
      <dgm:spPr/>
      <dgm:t>
        <a:bodyPr/>
        <a:lstStyle/>
        <a:p>
          <a:endParaRPr lang="en-GB"/>
        </a:p>
      </dgm:t>
    </dgm:pt>
    <dgm:pt modelId="{C07E72BA-A1F4-444A-AE78-D6D518055B7E}" type="sibTrans" cxnId="{752B7187-DBFF-4B27-92F2-B2F6AFEC7A5B}">
      <dgm:prSet/>
      <dgm:spPr/>
      <dgm:t>
        <a:bodyPr/>
        <a:lstStyle/>
        <a:p>
          <a:endParaRPr lang="en-GB"/>
        </a:p>
      </dgm:t>
    </dgm:pt>
    <dgm:pt modelId="{ED50CC57-EE9C-4699-9856-3A9FC80A6C5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History - Stone Age - Iron Age</a:t>
          </a:r>
        </a:p>
      </dgm:t>
    </dgm:pt>
    <dgm:pt modelId="{4B7D4BC9-7FB4-4182-99BD-A426C4DD5908}" type="parTrans" cxnId="{C81CC18E-3556-4D24-832A-6406CF3AAB54}">
      <dgm:prSet/>
      <dgm:spPr/>
      <dgm:t>
        <a:bodyPr/>
        <a:lstStyle/>
        <a:p>
          <a:endParaRPr lang="en-GB"/>
        </a:p>
      </dgm:t>
    </dgm:pt>
    <dgm:pt modelId="{047FC565-F938-4685-BB6B-BA7D182D7C4A}" type="sibTrans" cxnId="{C81CC18E-3556-4D24-832A-6406CF3AAB54}">
      <dgm:prSet/>
      <dgm:spPr/>
      <dgm:t>
        <a:bodyPr/>
        <a:lstStyle/>
        <a:p>
          <a:endParaRPr lang="en-GB"/>
        </a:p>
      </dgm:t>
    </dgm:pt>
    <dgm:pt modelId="{5F243ABC-039B-441F-A644-CD07F0421A74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Computing – QR codes/researching online</a:t>
          </a:r>
        </a:p>
      </dgm:t>
    </dgm:pt>
    <dgm:pt modelId="{567404C7-E641-4CB3-A6BD-E15C67CBCBAD}" type="parTrans" cxnId="{ACD9F6A0-D06E-4537-A080-935177DF32D4}">
      <dgm:prSet/>
      <dgm:spPr/>
      <dgm:t>
        <a:bodyPr/>
        <a:lstStyle/>
        <a:p>
          <a:endParaRPr lang="en-GB"/>
        </a:p>
      </dgm:t>
    </dgm:pt>
    <dgm:pt modelId="{BC4BA549-E948-401B-9477-63165EA70762}" type="sibTrans" cxnId="{ACD9F6A0-D06E-4537-A080-935177DF32D4}">
      <dgm:prSet/>
      <dgm:spPr/>
      <dgm:t>
        <a:bodyPr/>
        <a:lstStyle/>
        <a:p>
          <a:endParaRPr lang="en-GB"/>
        </a:p>
      </dgm:t>
    </dgm:pt>
    <dgm:pt modelId="{0AED21FA-4BCF-4E07-A772-55C4A720A1D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Art – Painting</a:t>
          </a:r>
        </a:p>
      </dgm:t>
    </dgm:pt>
    <dgm:pt modelId="{E7E8EE3C-75EA-4AA7-B914-D8737809C527}" type="parTrans" cxnId="{FE2F7757-DC7D-4ED8-B0E5-320A5BA45D6B}">
      <dgm:prSet/>
      <dgm:spPr/>
      <dgm:t>
        <a:bodyPr/>
        <a:lstStyle/>
        <a:p>
          <a:endParaRPr lang="en-GB"/>
        </a:p>
      </dgm:t>
    </dgm:pt>
    <dgm:pt modelId="{AE438957-3BC3-4B10-BA9C-CC91E24BB330}" type="sibTrans" cxnId="{FE2F7757-DC7D-4ED8-B0E5-320A5BA45D6B}">
      <dgm:prSet/>
      <dgm:spPr/>
      <dgm:t>
        <a:bodyPr/>
        <a:lstStyle/>
        <a:p>
          <a:endParaRPr lang="en-GB"/>
        </a:p>
      </dgm:t>
    </dgm:pt>
    <dgm:pt modelId="{39A86B3D-C07F-4D53-8AFC-B18D4663494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DT – Moving storyboards</a:t>
          </a:r>
          <a:endParaRPr lang="en-US" dirty="0"/>
        </a:p>
      </dgm:t>
    </dgm:pt>
    <dgm:pt modelId="{6468A507-0BFC-4068-A654-0287A8CD5489}" type="parTrans" cxnId="{5CC496B6-8204-459F-B5B3-951E83C310CC}">
      <dgm:prSet/>
      <dgm:spPr/>
      <dgm:t>
        <a:bodyPr/>
        <a:lstStyle/>
        <a:p>
          <a:endParaRPr lang="en-GB"/>
        </a:p>
      </dgm:t>
    </dgm:pt>
    <dgm:pt modelId="{71DAD60B-5AC2-4751-8F82-890BCB9DA603}" type="sibTrans" cxnId="{5CC496B6-8204-459F-B5B3-951E83C310CC}">
      <dgm:prSet/>
      <dgm:spPr/>
      <dgm:t>
        <a:bodyPr/>
        <a:lstStyle/>
        <a:p>
          <a:endParaRPr lang="en-GB"/>
        </a:p>
      </dgm:t>
    </dgm:pt>
    <dgm:pt modelId="{C2781E50-6AEE-4E50-B889-EEFD9E0BFA4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RE – Values and rules to live by</a:t>
          </a:r>
        </a:p>
      </dgm:t>
    </dgm:pt>
    <dgm:pt modelId="{CF5CE538-D150-4490-8478-79C41D9EA95B}" type="parTrans" cxnId="{A0339E36-C08E-4224-A346-FB5985D45755}">
      <dgm:prSet/>
      <dgm:spPr/>
      <dgm:t>
        <a:bodyPr/>
        <a:lstStyle/>
        <a:p>
          <a:endParaRPr lang="en-GB"/>
        </a:p>
      </dgm:t>
    </dgm:pt>
    <dgm:pt modelId="{5CBF1B26-9DE7-4BAA-8AFB-8A3D06CC2E5E}" type="sibTrans" cxnId="{A0339E36-C08E-4224-A346-FB5985D45755}">
      <dgm:prSet/>
      <dgm:spPr/>
      <dgm:t>
        <a:bodyPr/>
        <a:lstStyle/>
        <a:p>
          <a:endParaRPr lang="en-GB"/>
        </a:p>
      </dgm:t>
    </dgm:pt>
    <dgm:pt modelId="{5961B19E-1A2D-4E16-8948-90345387801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PE – and Invasion Games</a:t>
          </a:r>
          <a:endParaRPr lang="en-US" dirty="0"/>
        </a:p>
      </dgm:t>
    </dgm:pt>
    <dgm:pt modelId="{4DE88F7E-6656-4E14-82C2-0A40EBFC45EE}" type="parTrans" cxnId="{5EBAEB24-DB31-433F-910F-EBB41446CB11}">
      <dgm:prSet/>
      <dgm:spPr/>
      <dgm:t>
        <a:bodyPr/>
        <a:lstStyle/>
        <a:p>
          <a:endParaRPr lang="en-GB"/>
        </a:p>
      </dgm:t>
    </dgm:pt>
    <dgm:pt modelId="{99097D15-ED14-4C44-8D4B-E761CA99667A}" type="sibTrans" cxnId="{5EBAEB24-DB31-433F-910F-EBB41446CB11}">
      <dgm:prSet/>
      <dgm:spPr/>
      <dgm:t>
        <a:bodyPr/>
        <a:lstStyle/>
        <a:p>
          <a:endParaRPr lang="en-GB"/>
        </a:p>
      </dgm:t>
    </dgm:pt>
    <dgm:pt modelId="{EDEFCC0E-B668-4137-8FDE-49C4F59BAE2E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French – Ancient Britain</a:t>
          </a:r>
        </a:p>
      </dgm:t>
    </dgm:pt>
    <dgm:pt modelId="{D77A9AB2-F8D7-4869-9FDC-E1A9A6F597CA}" type="parTrans" cxnId="{F289AD38-A0F9-47F4-932C-B07663D93A9B}">
      <dgm:prSet/>
      <dgm:spPr/>
      <dgm:t>
        <a:bodyPr/>
        <a:lstStyle/>
        <a:p>
          <a:endParaRPr lang="en-GB"/>
        </a:p>
      </dgm:t>
    </dgm:pt>
    <dgm:pt modelId="{76A31F88-0E0D-49D8-805D-401F2B93D59E}" type="sibTrans" cxnId="{F289AD38-A0F9-47F4-932C-B07663D93A9B}">
      <dgm:prSet/>
      <dgm:spPr/>
      <dgm:t>
        <a:bodyPr/>
        <a:lstStyle/>
        <a:p>
          <a:endParaRPr lang="en-GB"/>
        </a:p>
      </dgm:t>
    </dgm:pt>
    <dgm:pt modelId="{C7745E4A-605C-4AFD-9FC6-7FC75691E69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Maths – Multiplication and Division</a:t>
          </a:r>
        </a:p>
      </dgm:t>
    </dgm:pt>
    <dgm:pt modelId="{9496687E-B1CB-4D10-8978-9BE407905F1A}" type="parTrans" cxnId="{F2F8066D-3A58-453B-BE1F-C0FD0B3CA97F}">
      <dgm:prSet/>
      <dgm:spPr/>
      <dgm:t>
        <a:bodyPr/>
        <a:lstStyle/>
        <a:p>
          <a:endParaRPr lang="en-GB"/>
        </a:p>
      </dgm:t>
    </dgm:pt>
    <dgm:pt modelId="{15269A5A-9F58-4CC9-B87E-B6EAD8ED30D2}" type="sibTrans" cxnId="{F2F8066D-3A58-453B-BE1F-C0FD0B3CA97F}">
      <dgm:prSet/>
      <dgm:spPr/>
      <dgm:t>
        <a:bodyPr/>
        <a:lstStyle/>
        <a:p>
          <a:endParaRPr lang="en-GB"/>
        </a:p>
      </dgm:t>
    </dgm:pt>
    <dgm:pt modelId="{41339C93-96AD-4A6A-A4EC-4C9D30E05CD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Music – Recorders</a:t>
          </a:r>
        </a:p>
      </dgm:t>
    </dgm:pt>
    <dgm:pt modelId="{90EBE8C8-5B33-40EB-94BA-A1DB38372D96}" type="parTrans" cxnId="{C8F7BAF6-DE86-4FFF-955B-C1CD6A228482}">
      <dgm:prSet/>
      <dgm:spPr/>
      <dgm:t>
        <a:bodyPr/>
        <a:lstStyle/>
        <a:p>
          <a:endParaRPr lang="en-GB"/>
        </a:p>
      </dgm:t>
    </dgm:pt>
    <dgm:pt modelId="{600D9898-ED48-406E-A357-250A1C50F4AD}" type="sibTrans" cxnId="{C8F7BAF6-DE86-4FFF-955B-C1CD6A228482}">
      <dgm:prSet/>
      <dgm:spPr/>
      <dgm:t>
        <a:bodyPr/>
        <a:lstStyle/>
        <a:p>
          <a:endParaRPr lang="en-GB"/>
        </a:p>
      </dgm:t>
    </dgm:pt>
    <dgm:pt modelId="{B3551BC3-E574-44B4-AAD2-4DC904114D50}" type="pres">
      <dgm:prSet presAssocID="{50C82E13-E84E-45F1-BCE2-AB429FA49B3B}" presName="diagram" presStyleCnt="0">
        <dgm:presLayoutVars>
          <dgm:dir/>
          <dgm:resizeHandles val="exact"/>
        </dgm:presLayoutVars>
      </dgm:prSet>
      <dgm:spPr/>
    </dgm:pt>
    <dgm:pt modelId="{3F5D18F8-4582-48AD-B341-B31CE4D6B5B5}" type="pres">
      <dgm:prSet presAssocID="{FEB9EB77-2D5F-4766-BA53-B3763E5D50CD}" presName="node" presStyleLbl="node1" presStyleIdx="0" presStyleCnt="11">
        <dgm:presLayoutVars>
          <dgm:bulletEnabled val="1"/>
        </dgm:presLayoutVars>
      </dgm:prSet>
      <dgm:spPr/>
    </dgm:pt>
    <dgm:pt modelId="{8FE6D2AE-B9EC-4C07-B0A3-9432AECC5E05}" type="pres">
      <dgm:prSet presAssocID="{6C66EC46-C99D-4887-A8BF-399734A33C83}" presName="sibTrans" presStyleCnt="0"/>
      <dgm:spPr/>
    </dgm:pt>
    <dgm:pt modelId="{AF0C6343-68AA-4945-97AB-0F3EFABB6A8C}" type="pres">
      <dgm:prSet presAssocID="{C7745E4A-605C-4AFD-9FC6-7FC75691E699}" presName="node" presStyleLbl="node1" presStyleIdx="1" presStyleCnt="11">
        <dgm:presLayoutVars>
          <dgm:bulletEnabled val="1"/>
        </dgm:presLayoutVars>
      </dgm:prSet>
      <dgm:spPr/>
    </dgm:pt>
    <dgm:pt modelId="{3BEAF9A1-FB47-4EBB-8A73-38CEF5720847}" type="pres">
      <dgm:prSet presAssocID="{15269A5A-9F58-4CC9-B87E-B6EAD8ED30D2}" presName="sibTrans" presStyleCnt="0"/>
      <dgm:spPr/>
    </dgm:pt>
    <dgm:pt modelId="{A9C4539A-9E5D-4E52-B624-F4DCF1820D4C}" type="pres">
      <dgm:prSet presAssocID="{30799119-BAA7-49AB-976D-6CEC605B62CF}" presName="node" presStyleLbl="node1" presStyleIdx="2" presStyleCnt="11">
        <dgm:presLayoutVars>
          <dgm:bulletEnabled val="1"/>
        </dgm:presLayoutVars>
      </dgm:prSet>
      <dgm:spPr/>
    </dgm:pt>
    <dgm:pt modelId="{0026EFAD-F711-43D4-85C2-9AA07AA25095}" type="pres">
      <dgm:prSet presAssocID="{C07E72BA-A1F4-444A-AE78-D6D518055B7E}" presName="sibTrans" presStyleCnt="0"/>
      <dgm:spPr/>
    </dgm:pt>
    <dgm:pt modelId="{63D9FAB9-6320-4D04-B4AB-41918D3239E7}" type="pres">
      <dgm:prSet presAssocID="{ED50CC57-EE9C-4699-9856-3A9FC80A6C5D}" presName="node" presStyleLbl="node1" presStyleIdx="3" presStyleCnt="11">
        <dgm:presLayoutVars>
          <dgm:bulletEnabled val="1"/>
        </dgm:presLayoutVars>
      </dgm:prSet>
      <dgm:spPr/>
    </dgm:pt>
    <dgm:pt modelId="{D517AD82-133E-49D4-A70D-7B714C9D2C0E}" type="pres">
      <dgm:prSet presAssocID="{047FC565-F938-4685-BB6B-BA7D182D7C4A}" presName="sibTrans" presStyleCnt="0"/>
      <dgm:spPr/>
    </dgm:pt>
    <dgm:pt modelId="{9B90E113-CD48-455D-9A26-72C7ACF92BA4}" type="pres">
      <dgm:prSet presAssocID="{5F243ABC-039B-441F-A644-CD07F0421A74}" presName="node" presStyleLbl="node1" presStyleIdx="4" presStyleCnt="11">
        <dgm:presLayoutVars>
          <dgm:bulletEnabled val="1"/>
        </dgm:presLayoutVars>
      </dgm:prSet>
      <dgm:spPr/>
    </dgm:pt>
    <dgm:pt modelId="{FD6BB1CE-492C-4BAA-8918-625C299EE068}" type="pres">
      <dgm:prSet presAssocID="{BC4BA549-E948-401B-9477-63165EA70762}" presName="sibTrans" presStyleCnt="0"/>
      <dgm:spPr/>
    </dgm:pt>
    <dgm:pt modelId="{210DA6F6-F4AB-4796-BC4F-5AF4C3CAD2AD}" type="pres">
      <dgm:prSet presAssocID="{0AED21FA-4BCF-4E07-A772-55C4A720A1D1}" presName="node" presStyleLbl="node1" presStyleIdx="5" presStyleCnt="11">
        <dgm:presLayoutVars>
          <dgm:bulletEnabled val="1"/>
        </dgm:presLayoutVars>
      </dgm:prSet>
      <dgm:spPr/>
    </dgm:pt>
    <dgm:pt modelId="{FE703A03-C4CD-432F-B4DB-69C3A8D703EF}" type="pres">
      <dgm:prSet presAssocID="{AE438957-3BC3-4B10-BA9C-CC91E24BB330}" presName="sibTrans" presStyleCnt="0"/>
      <dgm:spPr/>
    </dgm:pt>
    <dgm:pt modelId="{6668D580-280B-47C2-89CB-DEAB7C9877A0}" type="pres">
      <dgm:prSet presAssocID="{39A86B3D-C07F-4D53-8AFC-B18D46634941}" presName="node" presStyleLbl="node1" presStyleIdx="6" presStyleCnt="11">
        <dgm:presLayoutVars>
          <dgm:bulletEnabled val="1"/>
        </dgm:presLayoutVars>
      </dgm:prSet>
      <dgm:spPr/>
    </dgm:pt>
    <dgm:pt modelId="{1FB98018-4DED-4CD4-BC20-661378B6E7FB}" type="pres">
      <dgm:prSet presAssocID="{71DAD60B-5AC2-4751-8F82-890BCB9DA603}" presName="sibTrans" presStyleCnt="0"/>
      <dgm:spPr/>
    </dgm:pt>
    <dgm:pt modelId="{F03550B2-29EA-4501-B48A-A55C4081F0B5}" type="pres">
      <dgm:prSet presAssocID="{C2781E50-6AEE-4E50-B889-EEFD9E0BFA4D}" presName="node" presStyleLbl="node1" presStyleIdx="7" presStyleCnt="11">
        <dgm:presLayoutVars>
          <dgm:bulletEnabled val="1"/>
        </dgm:presLayoutVars>
      </dgm:prSet>
      <dgm:spPr/>
    </dgm:pt>
    <dgm:pt modelId="{39731AC6-8EE5-4258-93AE-EB125ECBE1D1}" type="pres">
      <dgm:prSet presAssocID="{5CBF1B26-9DE7-4BAA-8AFB-8A3D06CC2E5E}" presName="sibTrans" presStyleCnt="0"/>
      <dgm:spPr/>
    </dgm:pt>
    <dgm:pt modelId="{CD624D3E-9142-4FB6-AB8E-2134B9789A34}" type="pres">
      <dgm:prSet presAssocID="{5961B19E-1A2D-4E16-8948-90345387801F}" presName="node" presStyleLbl="node1" presStyleIdx="8" presStyleCnt="11">
        <dgm:presLayoutVars>
          <dgm:bulletEnabled val="1"/>
        </dgm:presLayoutVars>
      </dgm:prSet>
      <dgm:spPr/>
    </dgm:pt>
    <dgm:pt modelId="{FC71817D-204A-49E7-AB0B-7B67EC69680C}" type="pres">
      <dgm:prSet presAssocID="{99097D15-ED14-4C44-8D4B-E761CA99667A}" presName="sibTrans" presStyleCnt="0"/>
      <dgm:spPr/>
    </dgm:pt>
    <dgm:pt modelId="{8EDA0AF0-8C46-447E-A56B-4EC89BE1C878}" type="pres">
      <dgm:prSet presAssocID="{EDEFCC0E-B668-4137-8FDE-49C4F59BAE2E}" presName="node" presStyleLbl="node1" presStyleIdx="9" presStyleCnt="11">
        <dgm:presLayoutVars>
          <dgm:bulletEnabled val="1"/>
        </dgm:presLayoutVars>
      </dgm:prSet>
      <dgm:spPr/>
    </dgm:pt>
    <dgm:pt modelId="{69FE6C33-BF58-4310-BE0B-9DBB7D1C797A}" type="pres">
      <dgm:prSet presAssocID="{76A31F88-0E0D-49D8-805D-401F2B93D59E}" presName="sibTrans" presStyleCnt="0"/>
      <dgm:spPr/>
    </dgm:pt>
    <dgm:pt modelId="{70A07C0C-EF6F-47F1-9771-32EAECAB7D2F}" type="pres">
      <dgm:prSet presAssocID="{41339C93-96AD-4A6A-A4EC-4C9D30E05CD9}" presName="node" presStyleLbl="node1" presStyleIdx="10" presStyleCnt="11">
        <dgm:presLayoutVars>
          <dgm:bulletEnabled val="1"/>
        </dgm:presLayoutVars>
      </dgm:prSet>
      <dgm:spPr/>
    </dgm:pt>
  </dgm:ptLst>
  <dgm:cxnLst>
    <dgm:cxn modelId="{2139B204-9D0C-4CD3-8743-E463A2A53336}" type="presOf" srcId="{C7745E4A-605C-4AFD-9FC6-7FC75691E699}" destId="{AF0C6343-68AA-4945-97AB-0F3EFABB6A8C}" srcOrd="0" destOrd="0" presId="urn:microsoft.com/office/officeart/2005/8/layout/default"/>
    <dgm:cxn modelId="{5EBAEB24-DB31-433F-910F-EBB41446CB11}" srcId="{50C82E13-E84E-45F1-BCE2-AB429FA49B3B}" destId="{5961B19E-1A2D-4E16-8948-90345387801F}" srcOrd="8" destOrd="0" parTransId="{4DE88F7E-6656-4E14-82C2-0A40EBFC45EE}" sibTransId="{99097D15-ED14-4C44-8D4B-E761CA99667A}"/>
    <dgm:cxn modelId="{57B28C27-1A54-46C8-90E3-A6F5DE62943D}" type="presOf" srcId="{FEB9EB77-2D5F-4766-BA53-B3763E5D50CD}" destId="{3F5D18F8-4582-48AD-B341-B31CE4D6B5B5}" srcOrd="0" destOrd="0" presId="urn:microsoft.com/office/officeart/2005/8/layout/default"/>
    <dgm:cxn modelId="{990EAE2E-9A87-4298-9D30-8A7823FC642E}" type="presOf" srcId="{41339C93-96AD-4A6A-A4EC-4C9D30E05CD9}" destId="{70A07C0C-EF6F-47F1-9771-32EAECAB7D2F}" srcOrd="0" destOrd="0" presId="urn:microsoft.com/office/officeart/2005/8/layout/default"/>
    <dgm:cxn modelId="{010D1230-F48F-4111-A11F-69D5CCFAB89D}" type="presOf" srcId="{0AED21FA-4BCF-4E07-A772-55C4A720A1D1}" destId="{210DA6F6-F4AB-4796-BC4F-5AF4C3CAD2AD}" srcOrd="0" destOrd="0" presId="urn:microsoft.com/office/officeart/2005/8/layout/default"/>
    <dgm:cxn modelId="{BD43FC32-D67B-45A6-886C-5C3EF0E68EEA}" type="presOf" srcId="{C2781E50-6AEE-4E50-B889-EEFD9E0BFA4D}" destId="{F03550B2-29EA-4501-B48A-A55C4081F0B5}" srcOrd="0" destOrd="0" presId="urn:microsoft.com/office/officeart/2005/8/layout/default"/>
    <dgm:cxn modelId="{A0339E36-C08E-4224-A346-FB5985D45755}" srcId="{50C82E13-E84E-45F1-BCE2-AB429FA49B3B}" destId="{C2781E50-6AEE-4E50-B889-EEFD9E0BFA4D}" srcOrd="7" destOrd="0" parTransId="{CF5CE538-D150-4490-8478-79C41D9EA95B}" sibTransId="{5CBF1B26-9DE7-4BAA-8AFB-8A3D06CC2E5E}"/>
    <dgm:cxn modelId="{F289AD38-A0F9-47F4-932C-B07663D93A9B}" srcId="{50C82E13-E84E-45F1-BCE2-AB429FA49B3B}" destId="{EDEFCC0E-B668-4137-8FDE-49C4F59BAE2E}" srcOrd="9" destOrd="0" parTransId="{D77A9AB2-F8D7-4869-9FDC-E1A9A6F597CA}" sibTransId="{76A31F88-0E0D-49D8-805D-401F2B93D59E}"/>
    <dgm:cxn modelId="{F2F8066D-3A58-453B-BE1F-C0FD0B3CA97F}" srcId="{50C82E13-E84E-45F1-BCE2-AB429FA49B3B}" destId="{C7745E4A-605C-4AFD-9FC6-7FC75691E699}" srcOrd="1" destOrd="0" parTransId="{9496687E-B1CB-4D10-8978-9BE407905F1A}" sibTransId="{15269A5A-9F58-4CC9-B87E-B6EAD8ED30D2}"/>
    <dgm:cxn modelId="{7C1CD870-2B94-42CB-8D82-DA88B6703C35}" type="presOf" srcId="{ED50CC57-EE9C-4699-9856-3A9FC80A6C5D}" destId="{63D9FAB9-6320-4D04-B4AB-41918D3239E7}" srcOrd="0" destOrd="0" presId="urn:microsoft.com/office/officeart/2005/8/layout/default"/>
    <dgm:cxn modelId="{FE2F7757-DC7D-4ED8-B0E5-320A5BA45D6B}" srcId="{50C82E13-E84E-45F1-BCE2-AB429FA49B3B}" destId="{0AED21FA-4BCF-4E07-A772-55C4A720A1D1}" srcOrd="5" destOrd="0" parTransId="{E7E8EE3C-75EA-4AA7-B914-D8737809C527}" sibTransId="{AE438957-3BC3-4B10-BA9C-CC91E24BB330}"/>
    <dgm:cxn modelId="{E917E97C-20E8-4A08-90E6-2659B3DAF313}" srcId="{50C82E13-E84E-45F1-BCE2-AB429FA49B3B}" destId="{FEB9EB77-2D5F-4766-BA53-B3763E5D50CD}" srcOrd="0" destOrd="0" parTransId="{05CC8D03-335F-410D-BB2A-107C5251364A}" sibTransId="{6C66EC46-C99D-4887-A8BF-399734A33C83}"/>
    <dgm:cxn modelId="{51CF6486-0466-4B26-A872-7FF9621FA34B}" type="presOf" srcId="{5961B19E-1A2D-4E16-8948-90345387801F}" destId="{CD624D3E-9142-4FB6-AB8E-2134B9789A34}" srcOrd="0" destOrd="0" presId="urn:microsoft.com/office/officeart/2005/8/layout/default"/>
    <dgm:cxn modelId="{752B7187-DBFF-4B27-92F2-B2F6AFEC7A5B}" srcId="{50C82E13-E84E-45F1-BCE2-AB429FA49B3B}" destId="{30799119-BAA7-49AB-976D-6CEC605B62CF}" srcOrd="2" destOrd="0" parTransId="{5241E50A-BC00-4BCB-8216-63D360C97B9F}" sibTransId="{C07E72BA-A1F4-444A-AE78-D6D518055B7E}"/>
    <dgm:cxn modelId="{C81CC18E-3556-4D24-832A-6406CF3AAB54}" srcId="{50C82E13-E84E-45F1-BCE2-AB429FA49B3B}" destId="{ED50CC57-EE9C-4699-9856-3A9FC80A6C5D}" srcOrd="3" destOrd="0" parTransId="{4B7D4BC9-7FB4-4182-99BD-A426C4DD5908}" sibTransId="{047FC565-F938-4685-BB6B-BA7D182D7C4A}"/>
    <dgm:cxn modelId="{33C88E99-15FC-4F01-BEEF-069C8CBA4C07}" type="presOf" srcId="{50C82E13-E84E-45F1-BCE2-AB429FA49B3B}" destId="{B3551BC3-E574-44B4-AAD2-4DC904114D50}" srcOrd="0" destOrd="0" presId="urn:microsoft.com/office/officeart/2005/8/layout/default"/>
    <dgm:cxn modelId="{ACD9F6A0-D06E-4537-A080-935177DF32D4}" srcId="{50C82E13-E84E-45F1-BCE2-AB429FA49B3B}" destId="{5F243ABC-039B-441F-A644-CD07F0421A74}" srcOrd="4" destOrd="0" parTransId="{567404C7-E641-4CB3-A6BD-E15C67CBCBAD}" sibTransId="{BC4BA549-E948-401B-9477-63165EA70762}"/>
    <dgm:cxn modelId="{54940AA3-A581-481B-966D-27ED171F510B}" type="presOf" srcId="{39A86B3D-C07F-4D53-8AFC-B18D46634941}" destId="{6668D580-280B-47C2-89CB-DEAB7C9877A0}" srcOrd="0" destOrd="0" presId="urn:microsoft.com/office/officeart/2005/8/layout/default"/>
    <dgm:cxn modelId="{5CC496B6-8204-459F-B5B3-951E83C310CC}" srcId="{50C82E13-E84E-45F1-BCE2-AB429FA49B3B}" destId="{39A86B3D-C07F-4D53-8AFC-B18D46634941}" srcOrd="6" destOrd="0" parTransId="{6468A507-0BFC-4068-A654-0287A8CD5489}" sibTransId="{71DAD60B-5AC2-4751-8F82-890BCB9DA603}"/>
    <dgm:cxn modelId="{1292C8EF-7642-4B29-935C-5BBDC1127BD8}" type="presOf" srcId="{EDEFCC0E-B668-4137-8FDE-49C4F59BAE2E}" destId="{8EDA0AF0-8C46-447E-A56B-4EC89BE1C878}" srcOrd="0" destOrd="0" presId="urn:microsoft.com/office/officeart/2005/8/layout/default"/>
    <dgm:cxn modelId="{ADD238F3-53AC-45FF-AD7D-42CE55D52D08}" type="presOf" srcId="{5F243ABC-039B-441F-A644-CD07F0421A74}" destId="{9B90E113-CD48-455D-9A26-72C7ACF92BA4}" srcOrd="0" destOrd="0" presId="urn:microsoft.com/office/officeart/2005/8/layout/default"/>
    <dgm:cxn modelId="{683A19F4-2D81-4692-919A-70AC6AAA2396}" type="presOf" srcId="{30799119-BAA7-49AB-976D-6CEC605B62CF}" destId="{A9C4539A-9E5D-4E52-B624-F4DCF1820D4C}" srcOrd="0" destOrd="0" presId="urn:microsoft.com/office/officeart/2005/8/layout/default"/>
    <dgm:cxn modelId="{C8F7BAF6-DE86-4FFF-955B-C1CD6A228482}" srcId="{50C82E13-E84E-45F1-BCE2-AB429FA49B3B}" destId="{41339C93-96AD-4A6A-A4EC-4C9D30E05CD9}" srcOrd="10" destOrd="0" parTransId="{90EBE8C8-5B33-40EB-94BA-A1DB38372D96}" sibTransId="{600D9898-ED48-406E-A357-250A1C50F4AD}"/>
    <dgm:cxn modelId="{022F2C70-8814-452C-96F7-AFA592FDE083}" type="presParOf" srcId="{B3551BC3-E574-44B4-AAD2-4DC904114D50}" destId="{3F5D18F8-4582-48AD-B341-B31CE4D6B5B5}" srcOrd="0" destOrd="0" presId="urn:microsoft.com/office/officeart/2005/8/layout/default"/>
    <dgm:cxn modelId="{71B6AC02-D1CC-4CC9-A3B0-0AC2D3BBADD1}" type="presParOf" srcId="{B3551BC3-E574-44B4-AAD2-4DC904114D50}" destId="{8FE6D2AE-B9EC-4C07-B0A3-9432AECC5E05}" srcOrd="1" destOrd="0" presId="urn:microsoft.com/office/officeart/2005/8/layout/default"/>
    <dgm:cxn modelId="{75715D22-F623-4329-B822-E3343C0A15B3}" type="presParOf" srcId="{B3551BC3-E574-44B4-AAD2-4DC904114D50}" destId="{AF0C6343-68AA-4945-97AB-0F3EFABB6A8C}" srcOrd="2" destOrd="0" presId="urn:microsoft.com/office/officeart/2005/8/layout/default"/>
    <dgm:cxn modelId="{7A7061C0-7F61-4028-BA05-7F93AE458C97}" type="presParOf" srcId="{B3551BC3-E574-44B4-AAD2-4DC904114D50}" destId="{3BEAF9A1-FB47-4EBB-8A73-38CEF5720847}" srcOrd="3" destOrd="0" presId="urn:microsoft.com/office/officeart/2005/8/layout/default"/>
    <dgm:cxn modelId="{A3537DCB-90A1-4D2B-8DF6-D48497018186}" type="presParOf" srcId="{B3551BC3-E574-44B4-AAD2-4DC904114D50}" destId="{A9C4539A-9E5D-4E52-B624-F4DCF1820D4C}" srcOrd="4" destOrd="0" presId="urn:microsoft.com/office/officeart/2005/8/layout/default"/>
    <dgm:cxn modelId="{626A20F9-FDC3-44F3-98EE-D1DFA944A38B}" type="presParOf" srcId="{B3551BC3-E574-44B4-AAD2-4DC904114D50}" destId="{0026EFAD-F711-43D4-85C2-9AA07AA25095}" srcOrd="5" destOrd="0" presId="urn:microsoft.com/office/officeart/2005/8/layout/default"/>
    <dgm:cxn modelId="{26B62D47-C32D-4E8B-A646-71EBC4DB9038}" type="presParOf" srcId="{B3551BC3-E574-44B4-AAD2-4DC904114D50}" destId="{63D9FAB9-6320-4D04-B4AB-41918D3239E7}" srcOrd="6" destOrd="0" presId="urn:microsoft.com/office/officeart/2005/8/layout/default"/>
    <dgm:cxn modelId="{9886D0D7-F7C3-4B98-9A3A-67520EC274E3}" type="presParOf" srcId="{B3551BC3-E574-44B4-AAD2-4DC904114D50}" destId="{D517AD82-133E-49D4-A70D-7B714C9D2C0E}" srcOrd="7" destOrd="0" presId="urn:microsoft.com/office/officeart/2005/8/layout/default"/>
    <dgm:cxn modelId="{1618E08C-DF6E-49FA-B08A-8065CDBB7F2C}" type="presParOf" srcId="{B3551BC3-E574-44B4-AAD2-4DC904114D50}" destId="{9B90E113-CD48-455D-9A26-72C7ACF92BA4}" srcOrd="8" destOrd="0" presId="urn:microsoft.com/office/officeart/2005/8/layout/default"/>
    <dgm:cxn modelId="{374C767E-BB05-4161-A437-8DDB3941F869}" type="presParOf" srcId="{B3551BC3-E574-44B4-AAD2-4DC904114D50}" destId="{FD6BB1CE-492C-4BAA-8918-625C299EE068}" srcOrd="9" destOrd="0" presId="urn:microsoft.com/office/officeart/2005/8/layout/default"/>
    <dgm:cxn modelId="{AFEEE723-F73E-45C3-8D81-CCFA3E813468}" type="presParOf" srcId="{B3551BC3-E574-44B4-AAD2-4DC904114D50}" destId="{210DA6F6-F4AB-4796-BC4F-5AF4C3CAD2AD}" srcOrd="10" destOrd="0" presId="urn:microsoft.com/office/officeart/2005/8/layout/default"/>
    <dgm:cxn modelId="{39DE09A5-4654-46BA-9B31-FDEE30AF625B}" type="presParOf" srcId="{B3551BC3-E574-44B4-AAD2-4DC904114D50}" destId="{FE703A03-C4CD-432F-B4DB-69C3A8D703EF}" srcOrd="11" destOrd="0" presId="urn:microsoft.com/office/officeart/2005/8/layout/default"/>
    <dgm:cxn modelId="{DF168486-25F7-447F-BEAE-FFC3EBFA7FC1}" type="presParOf" srcId="{B3551BC3-E574-44B4-AAD2-4DC904114D50}" destId="{6668D580-280B-47C2-89CB-DEAB7C9877A0}" srcOrd="12" destOrd="0" presId="urn:microsoft.com/office/officeart/2005/8/layout/default"/>
    <dgm:cxn modelId="{C0715EFE-E889-4AB7-9CDF-DBD16FDAD43C}" type="presParOf" srcId="{B3551BC3-E574-44B4-AAD2-4DC904114D50}" destId="{1FB98018-4DED-4CD4-BC20-661378B6E7FB}" srcOrd="13" destOrd="0" presId="urn:microsoft.com/office/officeart/2005/8/layout/default"/>
    <dgm:cxn modelId="{25EACCF4-3027-4BA7-9D1D-3B26C4B122BD}" type="presParOf" srcId="{B3551BC3-E574-44B4-AAD2-4DC904114D50}" destId="{F03550B2-29EA-4501-B48A-A55C4081F0B5}" srcOrd="14" destOrd="0" presId="urn:microsoft.com/office/officeart/2005/8/layout/default"/>
    <dgm:cxn modelId="{D1D7E8C0-E59B-489A-8C24-A96D2B8430E5}" type="presParOf" srcId="{B3551BC3-E574-44B4-AAD2-4DC904114D50}" destId="{39731AC6-8EE5-4258-93AE-EB125ECBE1D1}" srcOrd="15" destOrd="0" presId="urn:microsoft.com/office/officeart/2005/8/layout/default"/>
    <dgm:cxn modelId="{21BCA067-7E32-4D59-99D5-AC03ACC29F03}" type="presParOf" srcId="{B3551BC3-E574-44B4-AAD2-4DC904114D50}" destId="{CD624D3E-9142-4FB6-AB8E-2134B9789A34}" srcOrd="16" destOrd="0" presId="urn:microsoft.com/office/officeart/2005/8/layout/default"/>
    <dgm:cxn modelId="{4583CE8E-84DE-46D4-8D20-F47299DB6AC8}" type="presParOf" srcId="{B3551BC3-E574-44B4-AAD2-4DC904114D50}" destId="{FC71817D-204A-49E7-AB0B-7B67EC69680C}" srcOrd="17" destOrd="0" presId="urn:microsoft.com/office/officeart/2005/8/layout/default"/>
    <dgm:cxn modelId="{5DCCB74C-C4B9-47CF-A10E-2E8DCE01547E}" type="presParOf" srcId="{B3551BC3-E574-44B4-AAD2-4DC904114D50}" destId="{8EDA0AF0-8C46-447E-A56B-4EC89BE1C878}" srcOrd="18" destOrd="0" presId="urn:microsoft.com/office/officeart/2005/8/layout/default"/>
    <dgm:cxn modelId="{8BEA947C-7DE0-4479-BB0C-0AFDE4410984}" type="presParOf" srcId="{B3551BC3-E574-44B4-AAD2-4DC904114D50}" destId="{69FE6C33-BF58-4310-BE0B-9DBB7D1C797A}" srcOrd="19" destOrd="0" presId="urn:microsoft.com/office/officeart/2005/8/layout/default"/>
    <dgm:cxn modelId="{A3056F2B-4BB4-4FA5-8BBC-61B165C7CE9E}" type="presParOf" srcId="{B3551BC3-E574-44B4-AAD2-4DC904114D50}" destId="{70A07C0C-EF6F-47F1-9771-32EAECAB7D2F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C82E13-E84E-45F1-BCE2-AB429FA49B3B}" type="doc">
      <dgm:prSet loTypeId="urn:microsoft.com/office/officeart/2005/8/layout/default" loCatId="list" qsTypeId="urn:microsoft.com/office/officeart/2005/8/quickstyle/simple4#1" qsCatId="simple" csTypeId="urn:microsoft.com/office/officeart/2005/8/colors/colorful5#2" csCatId="colorful" phldr="1"/>
      <dgm:spPr/>
      <dgm:t>
        <a:bodyPr/>
        <a:lstStyle/>
        <a:p>
          <a:endParaRPr lang="en-US"/>
        </a:p>
      </dgm:t>
    </dgm:pt>
    <dgm:pt modelId="{FEB9EB77-2D5F-4766-BA53-B3763E5D50CD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English – Fables</a:t>
          </a:r>
          <a:endParaRPr lang="en-US" dirty="0"/>
        </a:p>
      </dgm:t>
    </dgm:pt>
    <dgm:pt modelId="{05CC8D03-335F-410D-BB2A-107C5251364A}" type="parTrans" cxnId="{E917E97C-20E8-4A08-90E6-2659B3DAF313}">
      <dgm:prSet/>
      <dgm:spPr/>
      <dgm:t>
        <a:bodyPr/>
        <a:lstStyle/>
        <a:p>
          <a:endParaRPr lang="en-US"/>
        </a:p>
      </dgm:t>
    </dgm:pt>
    <dgm:pt modelId="{6C66EC46-C99D-4887-A8BF-399734A33C83}" type="sibTrans" cxnId="{E917E97C-20E8-4A08-90E6-2659B3DAF313}">
      <dgm:prSet/>
      <dgm:spPr/>
      <dgm:t>
        <a:bodyPr/>
        <a:lstStyle/>
        <a:p>
          <a:endParaRPr lang="en-US"/>
        </a:p>
      </dgm:t>
    </dgm:pt>
    <dgm:pt modelId="{30799119-BAA7-49AB-976D-6CEC605B62C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Science – Nutrition and skeleton</a:t>
          </a:r>
        </a:p>
      </dgm:t>
    </dgm:pt>
    <dgm:pt modelId="{5241E50A-BC00-4BCB-8216-63D360C97B9F}" type="parTrans" cxnId="{752B7187-DBFF-4B27-92F2-B2F6AFEC7A5B}">
      <dgm:prSet/>
      <dgm:spPr/>
    </dgm:pt>
    <dgm:pt modelId="{C07E72BA-A1F4-444A-AE78-D6D518055B7E}" type="sibTrans" cxnId="{752B7187-DBFF-4B27-92F2-B2F6AFEC7A5B}">
      <dgm:prSet/>
      <dgm:spPr/>
      <dgm:t>
        <a:bodyPr/>
        <a:lstStyle/>
        <a:p>
          <a:endParaRPr lang="en-US"/>
        </a:p>
      </dgm:t>
    </dgm:pt>
    <dgm:pt modelId="{ED50CC57-EE9C-4699-9856-3A9FC80A6C5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Geography – The Fens</a:t>
          </a:r>
        </a:p>
      </dgm:t>
    </dgm:pt>
    <dgm:pt modelId="{4B7D4BC9-7FB4-4182-99BD-A426C4DD5908}" type="parTrans" cxnId="{C81CC18E-3556-4D24-832A-6406CF3AAB54}">
      <dgm:prSet/>
      <dgm:spPr/>
    </dgm:pt>
    <dgm:pt modelId="{047FC565-F938-4685-BB6B-BA7D182D7C4A}" type="sibTrans" cxnId="{C81CC18E-3556-4D24-832A-6406CF3AAB54}">
      <dgm:prSet/>
      <dgm:spPr/>
      <dgm:t>
        <a:bodyPr/>
        <a:lstStyle/>
        <a:p>
          <a:endParaRPr lang="en-US"/>
        </a:p>
      </dgm:t>
    </dgm:pt>
    <dgm:pt modelId="{5F243ABC-039B-441F-A644-CD07F0421A74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Computing – Lego WeDo - Coding</a:t>
          </a:r>
        </a:p>
      </dgm:t>
    </dgm:pt>
    <dgm:pt modelId="{567404C7-E641-4CB3-A6BD-E15C67CBCBAD}" type="parTrans" cxnId="{ACD9F6A0-D06E-4537-A080-935177DF32D4}">
      <dgm:prSet/>
      <dgm:spPr/>
    </dgm:pt>
    <dgm:pt modelId="{BC4BA549-E948-401B-9477-63165EA70762}" type="sibTrans" cxnId="{ACD9F6A0-D06E-4537-A080-935177DF32D4}">
      <dgm:prSet/>
      <dgm:spPr/>
      <dgm:t>
        <a:bodyPr/>
        <a:lstStyle/>
        <a:p>
          <a:endParaRPr lang="en-US"/>
        </a:p>
      </dgm:t>
    </dgm:pt>
    <dgm:pt modelId="{0AED21FA-4BCF-4E07-A772-55C4A720A1D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Art – Painting landscapes</a:t>
          </a:r>
        </a:p>
      </dgm:t>
    </dgm:pt>
    <dgm:pt modelId="{E7E8EE3C-75EA-4AA7-B914-D8737809C527}" type="parTrans" cxnId="{FE2F7757-DC7D-4ED8-B0E5-320A5BA45D6B}">
      <dgm:prSet/>
      <dgm:spPr/>
    </dgm:pt>
    <dgm:pt modelId="{AE438957-3BC3-4B10-BA9C-CC91E24BB330}" type="sibTrans" cxnId="{FE2F7757-DC7D-4ED8-B0E5-320A5BA45D6B}">
      <dgm:prSet/>
      <dgm:spPr/>
      <dgm:t>
        <a:bodyPr/>
        <a:lstStyle/>
        <a:p>
          <a:endParaRPr lang="en-US"/>
        </a:p>
      </dgm:t>
    </dgm:pt>
    <dgm:pt modelId="{39A86B3D-C07F-4D53-8AFC-B18D4663494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DT – Moving storyboards</a:t>
          </a:r>
          <a:endParaRPr lang="en-US" dirty="0"/>
        </a:p>
      </dgm:t>
    </dgm:pt>
    <dgm:pt modelId="{6468A507-0BFC-4068-A654-0287A8CD5489}" type="parTrans" cxnId="{5CC496B6-8204-459F-B5B3-951E83C310CC}">
      <dgm:prSet/>
      <dgm:spPr/>
    </dgm:pt>
    <dgm:pt modelId="{71DAD60B-5AC2-4751-8F82-890BCB9DA603}" type="sibTrans" cxnId="{5CC496B6-8204-459F-B5B3-951E83C310CC}">
      <dgm:prSet/>
      <dgm:spPr/>
      <dgm:t>
        <a:bodyPr/>
        <a:lstStyle/>
        <a:p>
          <a:endParaRPr lang="en-US"/>
        </a:p>
      </dgm:t>
    </dgm:pt>
    <dgm:pt modelId="{C2781E50-6AEE-4E50-B889-EEFD9E0BFA4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RE – Charities</a:t>
          </a:r>
        </a:p>
      </dgm:t>
    </dgm:pt>
    <dgm:pt modelId="{CF5CE538-D150-4490-8478-79C41D9EA95B}" type="parTrans" cxnId="{A0339E36-C08E-4224-A346-FB5985D45755}">
      <dgm:prSet/>
      <dgm:spPr/>
    </dgm:pt>
    <dgm:pt modelId="{5CBF1B26-9DE7-4BAA-8AFB-8A3D06CC2E5E}" type="sibTrans" cxnId="{A0339E36-C08E-4224-A346-FB5985D45755}">
      <dgm:prSet/>
      <dgm:spPr/>
      <dgm:t>
        <a:bodyPr/>
        <a:lstStyle/>
        <a:p>
          <a:endParaRPr lang="en-US"/>
        </a:p>
      </dgm:t>
    </dgm:pt>
    <dgm:pt modelId="{5961B19E-1A2D-4E16-8948-90345387801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PE – Gymnastics and throwing</a:t>
          </a:r>
          <a:endParaRPr lang="en-US" dirty="0"/>
        </a:p>
      </dgm:t>
    </dgm:pt>
    <dgm:pt modelId="{4DE88F7E-6656-4E14-82C2-0A40EBFC45EE}" type="parTrans" cxnId="{5EBAEB24-DB31-433F-910F-EBB41446CB11}">
      <dgm:prSet/>
      <dgm:spPr/>
    </dgm:pt>
    <dgm:pt modelId="{99097D15-ED14-4C44-8D4B-E761CA99667A}" type="sibTrans" cxnId="{5EBAEB24-DB31-433F-910F-EBB41446CB11}">
      <dgm:prSet/>
      <dgm:spPr/>
      <dgm:t>
        <a:bodyPr/>
        <a:lstStyle/>
        <a:p>
          <a:endParaRPr lang="en-US"/>
        </a:p>
      </dgm:t>
    </dgm:pt>
    <dgm:pt modelId="{EDEFCC0E-B668-4137-8FDE-49C4F59BAE2E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French – Fruits</a:t>
          </a:r>
        </a:p>
      </dgm:t>
    </dgm:pt>
    <dgm:pt modelId="{D77A9AB2-F8D7-4869-9FDC-E1A9A6F597CA}" type="parTrans" cxnId="{F289AD38-A0F9-47F4-932C-B07663D93A9B}">
      <dgm:prSet/>
      <dgm:spPr/>
    </dgm:pt>
    <dgm:pt modelId="{76A31F88-0E0D-49D8-805D-401F2B93D59E}" type="sibTrans" cxnId="{F289AD38-A0F9-47F4-932C-B07663D93A9B}">
      <dgm:prSet/>
      <dgm:spPr/>
      <dgm:t>
        <a:bodyPr/>
        <a:lstStyle/>
        <a:p>
          <a:endParaRPr lang="en-US"/>
        </a:p>
      </dgm:t>
    </dgm:pt>
    <dgm:pt modelId="{C7745E4A-605C-4AFD-9FC6-7FC75691E69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Maths - Fractions</a:t>
          </a:r>
        </a:p>
      </dgm:t>
    </dgm:pt>
    <dgm:pt modelId="{9496687E-B1CB-4D10-8978-9BE407905F1A}" type="parTrans" cxnId="{F2F8066D-3A58-453B-BE1F-C0FD0B3CA97F}">
      <dgm:prSet/>
      <dgm:spPr/>
    </dgm:pt>
    <dgm:pt modelId="{15269A5A-9F58-4CC9-B87E-B6EAD8ED30D2}" type="sibTrans" cxnId="{F2F8066D-3A58-453B-BE1F-C0FD0B3CA97F}">
      <dgm:prSet/>
      <dgm:spPr/>
      <dgm:t>
        <a:bodyPr/>
        <a:lstStyle/>
        <a:p>
          <a:endParaRPr lang="en-US"/>
        </a:p>
      </dgm:t>
    </dgm:pt>
    <dgm:pt modelId="{41339C93-96AD-4A6A-A4EC-4C9D30E05CD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Music – Disco</a:t>
          </a:r>
        </a:p>
      </dgm:t>
    </dgm:pt>
    <dgm:pt modelId="{90EBE8C8-5B33-40EB-94BA-A1DB38372D96}" type="parTrans" cxnId="{C8F7BAF6-DE86-4FFF-955B-C1CD6A228482}">
      <dgm:prSet/>
      <dgm:spPr/>
    </dgm:pt>
    <dgm:pt modelId="{600D9898-ED48-406E-A357-250A1C50F4AD}" type="sibTrans" cxnId="{C8F7BAF6-DE86-4FFF-955B-C1CD6A228482}">
      <dgm:prSet/>
      <dgm:spPr/>
      <dgm:t>
        <a:bodyPr/>
        <a:lstStyle/>
        <a:p>
          <a:endParaRPr lang="en-US"/>
        </a:p>
      </dgm:t>
    </dgm:pt>
    <dgm:pt modelId="{323FB215-D837-49D2-BEB0-F466A7319CE9}" type="pres">
      <dgm:prSet presAssocID="{50C82E13-E84E-45F1-BCE2-AB429FA49B3B}" presName="diagram" presStyleCnt="0">
        <dgm:presLayoutVars>
          <dgm:dir/>
          <dgm:resizeHandles val="exact"/>
        </dgm:presLayoutVars>
      </dgm:prSet>
      <dgm:spPr/>
    </dgm:pt>
    <dgm:pt modelId="{B598C846-7274-4927-B9EF-B601EB525333}" type="pres">
      <dgm:prSet presAssocID="{FEB9EB77-2D5F-4766-BA53-B3763E5D50CD}" presName="node" presStyleLbl="node1" presStyleIdx="0" presStyleCnt="11">
        <dgm:presLayoutVars>
          <dgm:bulletEnabled val="1"/>
        </dgm:presLayoutVars>
      </dgm:prSet>
      <dgm:spPr/>
    </dgm:pt>
    <dgm:pt modelId="{9A53287C-A633-4ECD-9CC9-309AF5BF3671}" type="pres">
      <dgm:prSet presAssocID="{6C66EC46-C99D-4887-A8BF-399734A33C83}" presName="sibTrans" presStyleCnt="0"/>
      <dgm:spPr/>
    </dgm:pt>
    <dgm:pt modelId="{9E869FC6-A99F-4B56-9A6E-4317D1EB88A7}" type="pres">
      <dgm:prSet presAssocID="{C7745E4A-605C-4AFD-9FC6-7FC75691E699}" presName="node" presStyleLbl="node1" presStyleIdx="1" presStyleCnt="11">
        <dgm:presLayoutVars>
          <dgm:bulletEnabled val="1"/>
        </dgm:presLayoutVars>
      </dgm:prSet>
      <dgm:spPr/>
    </dgm:pt>
    <dgm:pt modelId="{5AEE0A4E-2AAA-4DCE-8009-95B1459134AA}" type="pres">
      <dgm:prSet presAssocID="{15269A5A-9F58-4CC9-B87E-B6EAD8ED30D2}" presName="sibTrans" presStyleCnt="0"/>
      <dgm:spPr/>
    </dgm:pt>
    <dgm:pt modelId="{D9D532B0-9E79-432A-8B6E-F95BC34AE291}" type="pres">
      <dgm:prSet presAssocID="{30799119-BAA7-49AB-976D-6CEC605B62CF}" presName="node" presStyleLbl="node1" presStyleIdx="2" presStyleCnt="11">
        <dgm:presLayoutVars>
          <dgm:bulletEnabled val="1"/>
        </dgm:presLayoutVars>
      </dgm:prSet>
      <dgm:spPr/>
    </dgm:pt>
    <dgm:pt modelId="{E844A12C-C7E0-4DFC-97A5-712712153648}" type="pres">
      <dgm:prSet presAssocID="{C07E72BA-A1F4-444A-AE78-D6D518055B7E}" presName="sibTrans" presStyleCnt="0"/>
      <dgm:spPr/>
    </dgm:pt>
    <dgm:pt modelId="{D078618B-B75E-407E-969E-76EDFFA236F8}" type="pres">
      <dgm:prSet presAssocID="{ED50CC57-EE9C-4699-9856-3A9FC80A6C5D}" presName="node" presStyleLbl="node1" presStyleIdx="3" presStyleCnt="11">
        <dgm:presLayoutVars>
          <dgm:bulletEnabled val="1"/>
        </dgm:presLayoutVars>
      </dgm:prSet>
      <dgm:spPr/>
    </dgm:pt>
    <dgm:pt modelId="{C360AA9A-1A23-4270-AC5B-2D1B44979747}" type="pres">
      <dgm:prSet presAssocID="{047FC565-F938-4685-BB6B-BA7D182D7C4A}" presName="sibTrans" presStyleCnt="0"/>
      <dgm:spPr/>
    </dgm:pt>
    <dgm:pt modelId="{92D3ED76-C9C3-44D5-B04F-E3555AA2D2C6}" type="pres">
      <dgm:prSet presAssocID="{5F243ABC-039B-441F-A644-CD07F0421A74}" presName="node" presStyleLbl="node1" presStyleIdx="4" presStyleCnt="11">
        <dgm:presLayoutVars>
          <dgm:bulletEnabled val="1"/>
        </dgm:presLayoutVars>
      </dgm:prSet>
      <dgm:spPr/>
    </dgm:pt>
    <dgm:pt modelId="{B555B462-5B87-4A5E-8737-B8F71EC34549}" type="pres">
      <dgm:prSet presAssocID="{BC4BA549-E948-401B-9477-63165EA70762}" presName="sibTrans" presStyleCnt="0"/>
      <dgm:spPr/>
    </dgm:pt>
    <dgm:pt modelId="{5B53C8B5-BED6-45EF-95DF-CEF55855E035}" type="pres">
      <dgm:prSet presAssocID="{0AED21FA-4BCF-4E07-A772-55C4A720A1D1}" presName="node" presStyleLbl="node1" presStyleIdx="5" presStyleCnt="11">
        <dgm:presLayoutVars>
          <dgm:bulletEnabled val="1"/>
        </dgm:presLayoutVars>
      </dgm:prSet>
      <dgm:spPr/>
    </dgm:pt>
    <dgm:pt modelId="{29651FE5-AC8B-48EB-8A6F-CA00321C4A56}" type="pres">
      <dgm:prSet presAssocID="{AE438957-3BC3-4B10-BA9C-CC91E24BB330}" presName="sibTrans" presStyleCnt="0"/>
      <dgm:spPr/>
    </dgm:pt>
    <dgm:pt modelId="{469C1169-516D-442C-A1EA-C461766A95F5}" type="pres">
      <dgm:prSet presAssocID="{39A86B3D-C07F-4D53-8AFC-B18D46634941}" presName="node" presStyleLbl="node1" presStyleIdx="6" presStyleCnt="11">
        <dgm:presLayoutVars>
          <dgm:bulletEnabled val="1"/>
        </dgm:presLayoutVars>
      </dgm:prSet>
      <dgm:spPr/>
    </dgm:pt>
    <dgm:pt modelId="{7E25B62B-E616-406F-8D7C-271F3C085AC5}" type="pres">
      <dgm:prSet presAssocID="{71DAD60B-5AC2-4751-8F82-890BCB9DA603}" presName="sibTrans" presStyleCnt="0"/>
      <dgm:spPr/>
    </dgm:pt>
    <dgm:pt modelId="{1FA286C1-224A-4C73-A111-3F7BF5F309E4}" type="pres">
      <dgm:prSet presAssocID="{C2781E50-6AEE-4E50-B889-EEFD9E0BFA4D}" presName="node" presStyleLbl="node1" presStyleIdx="7" presStyleCnt="11">
        <dgm:presLayoutVars>
          <dgm:bulletEnabled val="1"/>
        </dgm:presLayoutVars>
      </dgm:prSet>
      <dgm:spPr/>
    </dgm:pt>
    <dgm:pt modelId="{0A980BBC-B091-4E46-A7EE-9114C5301BCE}" type="pres">
      <dgm:prSet presAssocID="{5CBF1B26-9DE7-4BAA-8AFB-8A3D06CC2E5E}" presName="sibTrans" presStyleCnt="0"/>
      <dgm:spPr/>
    </dgm:pt>
    <dgm:pt modelId="{D0FF1B2B-2923-485B-A97C-B60FA9CC18E2}" type="pres">
      <dgm:prSet presAssocID="{5961B19E-1A2D-4E16-8948-90345387801F}" presName="node" presStyleLbl="node1" presStyleIdx="8" presStyleCnt="11">
        <dgm:presLayoutVars>
          <dgm:bulletEnabled val="1"/>
        </dgm:presLayoutVars>
      </dgm:prSet>
      <dgm:spPr/>
    </dgm:pt>
    <dgm:pt modelId="{96F7AF4E-A009-491A-93EF-F81AC1DF27E7}" type="pres">
      <dgm:prSet presAssocID="{99097D15-ED14-4C44-8D4B-E761CA99667A}" presName="sibTrans" presStyleCnt="0"/>
      <dgm:spPr/>
    </dgm:pt>
    <dgm:pt modelId="{FF3E7DCD-18ED-439A-B61F-9DAFF9144DBA}" type="pres">
      <dgm:prSet presAssocID="{EDEFCC0E-B668-4137-8FDE-49C4F59BAE2E}" presName="node" presStyleLbl="node1" presStyleIdx="9" presStyleCnt="11">
        <dgm:presLayoutVars>
          <dgm:bulletEnabled val="1"/>
        </dgm:presLayoutVars>
      </dgm:prSet>
      <dgm:spPr/>
    </dgm:pt>
    <dgm:pt modelId="{C13CC763-C364-45F3-9ADA-C2760EC23EEB}" type="pres">
      <dgm:prSet presAssocID="{76A31F88-0E0D-49D8-805D-401F2B93D59E}" presName="sibTrans" presStyleCnt="0"/>
      <dgm:spPr/>
    </dgm:pt>
    <dgm:pt modelId="{B185BF80-8273-434C-BA88-23949F67E85A}" type="pres">
      <dgm:prSet presAssocID="{41339C93-96AD-4A6A-A4EC-4C9D30E05CD9}" presName="node" presStyleLbl="node1" presStyleIdx="10" presStyleCnt="11">
        <dgm:presLayoutVars>
          <dgm:bulletEnabled val="1"/>
        </dgm:presLayoutVars>
      </dgm:prSet>
      <dgm:spPr/>
    </dgm:pt>
  </dgm:ptLst>
  <dgm:cxnLst>
    <dgm:cxn modelId="{4D8C4908-E7AF-4FF8-82FF-0A2F5BBCB777}" type="presOf" srcId="{41339C93-96AD-4A6A-A4EC-4C9D30E05CD9}" destId="{B185BF80-8273-434C-BA88-23949F67E85A}" srcOrd="0" destOrd="0" presId="urn:microsoft.com/office/officeart/2005/8/layout/default"/>
    <dgm:cxn modelId="{5EBAEB24-DB31-433F-910F-EBB41446CB11}" srcId="{50C82E13-E84E-45F1-BCE2-AB429FA49B3B}" destId="{5961B19E-1A2D-4E16-8948-90345387801F}" srcOrd="8" destOrd="0" parTransId="{4DE88F7E-6656-4E14-82C2-0A40EBFC45EE}" sibTransId="{99097D15-ED14-4C44-8D4B-E761CA99667A}"/>
    <dgm:cxn modelId="{9A9C2B26-0696-4DCA-B436-D43C918C4E3C}" type="presOf" srcId="{0AED21FA-4BCF-4E07-A772-55C4A720A1D1}" destId="{5B53C8B5-BED6-45EF-95DF-CEF55855E035}" srcOrd="0" destOrd="0" presId="urn:microsoft.com/office/officeart/2005/8/layout/default"/>
    <dgm:cxn modelId="{53C52C32-C106-499D-AC70-77D47F64444C}" type="presOf" srcId="{5961B19E-1A2D-4E16-8948-90345387801F}" destId="{D0FF1B2B-2923-485B-A97C-B60FA9CC18E2}" srcOrd="0" destOrd="0" presId="urn:microsoft.com/office/officeart/2005/8/layout/default"/>
    <dgm:cxn modelId="{A0339E36-C08E-4224-A346-FB5985D45755}" srcId="{50C82E13-E84E-45F1-BCE2-AB429FA49B3B}" destId="{C2781E50-6AEE-4E50-B889-EEFD9E0BFA4D}" srcOrd="7" destOrd="0" parTransId="{CF5CE538-D150-4490-8478-79C41D9EA95B}" sibTransId="{5CBF1B26-9DE7-4BAA-8AFB-8A3D06CC2E5E}"/>
    <dgm:cxn modelId="{F289AD38-A0F9-47F4-932C-B07663D93A9B}" srcId="{50C82E13-E84E-45F1-BCE2-AB429FA49B3B}" destId="{EDEFCC0E-B668-4137-8FDE-49C4F59BAE2E}" srcOrd="9" destOrd="0" parTransId="{D77A9AB2-F8D7-4869-9FDC-E1A9A6F597CA}" sibTransId="{76A31F88-0E0D-49D8-805D-401F2B93D59E}"/>
    <dgm:cxn modelId="{F2F8066D-3A58-453B-BE1F-C0FD0B3CA97F}" srcId="{50C82E13-E84E-45F1-BCE2-AB429FA49B3B}" destId="{C7745E4A-605C-4AFD-9FC6-7FC75691E699}" srcOrd="1" destOrd="0" parTransId="{9496687E-B1CB-4D10-8978-9BE407905F1A}" sibTransId="{15269A5A-9F58-4CC9-B87E-B6EAD8ED30D2}"/>
    <dgm:cxn modelId="{FE2F7757-DC7D-4ED8-B0E5-320A5BA45D6B}" srcId="{50C82E13-E84E-45F1-BCE2-AB429FA49B3B}" destId="{0AED21FA-4BCF-4E07-A772-55C4A720A1D1}" srcOrd="5" destOrd="0" parTransId="{E7E8EE3C-75EA-4AA7-B914-D8737809C527}" sibTransId="{AE438957-3BC3-4B10-BA9C-CC91E24BB330}"/>
    <dgm:cxn modelId="{E917E97C-20E8-4A08-90E6-2659B3DAF313}" srcId="{50C82E13-E84E-45F1-BCE2-AB429FA49B3B}" destId="{FEB9EB77-2D5F-4766-BA53-B3763E5D50CD}" srcOrd="0" destOrd="0" parTransId="{05CC8D03-335F-410D-BB2A-107C5251364A}" sibTransId="{6C66EC46-C99D-4887-A8BF-399734A33C83}"/>
    <dgm:cxn modelId="{B71C1683-4223-4610-A4D4-56A86C61EB70}" type="presOf" srcId="{30799119-BAA7-49AB-976D-6CEC605B62CF}" destId="{D9D532B0-9E79-432A-8B6E-F95BC34AE291}" srcOrd="0" destOrd="0" presId="urn:microsoft.com/office/officeart/2005/8/layout/default"/>
    <dgm:cxn modelId="{752B7187-DBFF-4B27-92F2-B2F6AFEC7A5B}" srcId="{50C82E13-E84E-45F1-BCE2-AB429FA49B3B}" destId="{30799119-BAA7-49AB-976D-6CEC605B62CF}" srcOrd="2" destOrd="0" parTransId="{5241E50A-BC00-4BCB-8216-63D360C97B9F}" sibTransId="{C07E72BA-A1F4-444A-AE78-D6D518055B7E}"/>
    <dgm:cxn modelId="{C81CC18E-3556-4D24-832A-6406CF3AAB54}" srcId="{50C82E13-E84E-45F1-BCE2-AB429FA49B3B}" destId="{ED50CC57-EE9C-4699-9856-3A9FC80A6C5D}" srcOrd="3" destOrd="0" parTransId="{4B7D4BC9-7FB4-4182-99BD-A426C4DD5908}" sibTransId="{047FC565-F938-4685-BB6B-BA7D182D7C4A}"/>
    <dgm:cxn modelId="{ACD9F6A0-D06E-4537-A080-935177DF32D4}" srcId="{50C82E13-E84E-45F1-BCE2-AB429FA49B3B}" destId="{5F243ABC-039B-441F-A644-CD07F0421A74}" srcOrd="4" destOrd="0" parTransId="{567404C7-E641-4CB3-A6BD-E15C67CBCBAD}" sibTransId="{BC4BA549-E948-401B-9477-63165EA70762}"/>
    <dgm:cxn modelId="{EAB158B3-75FF-4B8A-B49C-A69202F92C06}" type="presOf" srcId="{39A86B3D-C07F-4D53-8AFC-B18D46634941}" destId="{469C1169-516D-442C-A1EA-C461766A95F5}" srcOrd="0" destOrd="0" presId="urn:microsoft.com/office/officeart/2005/8/layout/default"/>
    <dgm:cxn modelId="{5CC496B6-8204-459F-B5B3-951E83C310CC}" srcId="{50C82E13-E84E-45F1-BCE2-AB429FA49B3B}" destId="{39A86B3D-C07F-4D53-8AFC-B18D46634941}" srcOrd="6" destOrd="0" parTransId="{6468A507-0BFC-4068-A654-0287A8CD5489}" sibTransId="{71DAD60B-5AC2-4751-8F82-890BCB9DA603}"/>
    <dgm:cxn modelId="{2E753EBC-822C-401E-8688-7AD7F342D27E}" type="presOf" srcId="{EDEFCC0E-B668-4137-8FDE-49C4F59BAE2E}" destId="{FF3E7DCD-18ED-439A-B61F-9DAFF9144DBA}" srcOrd="0" destOrd="0" presId="urn:microsoft.com/office/officeart/2005/8/layout/default"/>
    <dgm:cxn modelId="{AC8B30C4-DC69-45CC-895B-8B690DE6F218}" type="presOf" srcId="{FEB9EB77-2D5F-4766-BA53-B3763E5D50CD}" destId="{B598C846-7274-4927-B9EF-B601EB525333}" srcOrd="0" destOrd="0" presId="urn:microsoft.com/office/officeart/2005/8/layout/default"/>
    <dgm:cxn modelId="{303D31C6-817B-40DF-8753-5A6878ADEF28}" type="presOf" srcId="{ED50CC57-EE9C-4699-9856-3A9FC80A6C5D}" destId="{D078618B-B75E-407E-969E-76EDFFA236F8}" srcOrd="0" destOrd="0" presId="urn:microsoft.com/office/officeart/2005/8/layout/default"/>
    <dgm:cxn modelId="{D4A7E5D0-8EDC-41EC-B63D-5339A62E7CAC}" type="presOf" srcId="{C2781E50-6AEE-4E50-B889-EEFD9E0BFA4D}" destId="{1FA286C1-224A-4C73-A111-3F7BF5F309E4}" srcOrd="0" destOrd="0" presId="urn:microsoft.com/office/officeart/2005/8/layout/default"/>
    <dgm:cxn modelId="{641A27D7-417B-4B0D-A388-9EDA3ED2E698}" type="presOf" srcId="{C7745E4A-605C-4AFD-9FC6-7FC75691E699}" destId="{9E869FC6-A99F-4B56-9A6E-4317D1EB88A7}" srcOrd="0" destOrd="0" presId="urn:microsoft.com/office/officeart/2005/8/layout/default"/>
    <dgm:cxn modelId="{D61797DD-B0A8-410F-9F37-8AFB11930D03}" type="presOf" srcId="{50C82E13-E84E-45F1-BCE2-AB429FA49B3B}" destId="{323FB215-D837-49D2-BEB0-F466A7319CE9}" srcOrd="0" destOrd="0" presId="urn:microsoft.com/office/officeart/2005/8/layout/default"/>
    <dgm:cxn modelId="{FD73CCE3-584B-407F-A288-5DE86645B633}" type="presOf" srcId="{5F243ABC-039B-441F-A644-CD07F0421A74}" destId="{92D3ED76-C9C3-44D5-B04F-E3555AA2D2C6}" srcOrd="0" destOrd="0" presId="urn:microsoft.com/office/officeart/2005/8/layout/default"/>
    <dgm:cxn modelId="{C8F7BAF6-DE86-4FFF-955B-C1CD6A228482}" srcId="{50C82E13-E84E-45F1-BCE2-AB429FA49B3B}" destId="{41339C93-96AD-4A6A-A4EC-4C9D30E05CD9}" srcOrd="10" destOrd="0" parTransId="{90EBE8C8-5B33-40EB-94BA-A1DB38372D96}" sibTransId="{600D9898-ED48-406E-A357-250A1C50F4AD}"/>
    <dgm:cxn modelId="{956038B9-38F8-4A68-B3EC-05652A2806DE}" type="presParOf" srcId="{323FB215-D837-49D2-BEB0-F466A7319CE9}" destId="{B598C846-7274-4927-B9EF-B601EB525333}" srcOrd="0" destOrd="0" presId="urn:microsoft.com/office/officeart/2005/8/layout/default"/>
    <dgm:cxn modelId="{17AF72A1-101D-4BA8-AF57-E31BB2A3A7A6}" type="presParOf" srcId="{323FB215-D837-49D2-BEB0-F466A7319CE9}" destId="{9A53287C-A633-4ECD-9CC9-309AF5BF3671}" srcOrd="1" destOrd="0" presId="urn:microsoft.com/office/officeart/2005/8/layout/default"/>
    <dgm:cxn modelId="{EF7227FC-E760-48DF-96F5-1327C5FC48D3}" type="presParOf" srcId="{323FB215-D837-49D2-BEB0-F466A7319CE9}" destId="{9E869FC6-A99F-4B56-9A6E-4317D1EB88A7}" srcOrd="2" destOrd="0" presId="urn:microsoft.com/office/officeart/2005/8/layout/default"/>
    <dgm:cxn modelId="{AB0B06FD-1718-4BE4-9FD0-F24B336D4961}" type="presParOf" srcId="{323FB215-D837-49D2-BEB0-F466A7319CE9}" destId="{5AEE0A4E-2AAA-4DCE-8009-95B1459134AA}" srcOrd="3" destOrd="0" presId="urn:microsoft.com/office/officeart/2005/8/layout/default"/>
    <dgm:cxn modelId="{23078726-ECF7-4F79-B9B1-701569F9C87F}" type="presParOf" srcId="{323FB215-D837-49D2-BEB0-F466A7319CE9}" destId="{D9D532B0-9E79-432A-8B6E-F95BC34AE291}" srcOrd="4" destOrd="0" presId="urn:microsoft.com/office/officeart/2005/8/layout/default"/>
    <dgm:cxn modelId="{52916BF7-1555-4CDC-89E0-F210C020B16A}" type="presParOf" srcId="{323FB215-D837-49D2-BEB0-F466A7319CE9}" destId="{E844A12C-C7E0-4DFC-97A5-712712153648}" srcOrd="5" destOrd="0" presId="urn:microsoft.com/office/officeart/2005/8/layout/default"/>
    <dgm:cxn modelId="{B06FFDFC-A880-440F-8766-87AA001E2C00}" type="presParOf" srcId="{323FB215-D837-49D2-BEB0-F466A7319CE9}" destId="{D078618B-B75E-407E-969E-76EDFFA236F8}" srcOrd="6" destOrd="0" presId="urn:microsoft.com/office/officeart/2005/8/layout/default"/>
    <dgm:cxn modelId="{514AA685-2F5D-4512-A823-C60D6BE93626}" type="presParOf" srcId="{323FB215-D837-49D2-BEB0-F466A7319CE9}" destId="{C360AA9A-1A23-4270-AC5B-2D1B44979747}" srcOrd="7" destOrd="0" presId="urn:microsoft.com/office/officeart/2005/8/layout/default"/>
    <dgm:cxn modelId="{AAE47D19-66DF-45C6-B93F-A3C99FEAAA9A}" type="presParOf" srcId="{323FB215-D837-49D2-BEB0-F466A7319CE9}" destId="{92D3ED76-C9C3-44D5-B04F-E3555AA2D2C6}" srcOrd="8" destOrd="0" presId="urn:microsoft.com/office/officeart/2005/8/layout/default"/>
    <dgm:cxn modelId="{C2CA9EBD-5447-4B47-B520-777DEC84F31E}" type="presParOf" srcId="{323FB215-D837-49D2-BEB0-F466A7319CE9}" destId="{B555B462-5B87-4A5E-8737-B8F71EC34549}" srcOrd="9" destOrd="0" presId="urn:microsoft.com/office/officeart/2005/8/layout/default"/>
    <dgm:cxn modelId="{8DB1D6DE-0624-408F-99ED-BC30DD33F656}" type="presParOf" srcId="{323FB215-D837-49D2-BEB0-F466A7319CE9}" destId="{5B53C8B5-BED6-45EF-95DF-CEF55855E035}" srcOrd="10" destOrd="0" presId="urn:microsoft.com/office/officeart/2005/8/layout/default"/>
    <dgm:cxn modelId="{B384F5C2-5876-4C36-809F-58EFC4044287}" type="presParOf" srcId="{323FB215-D837-49D2-BEB0-F466A7319CE9}" destId="{29651FE5-AC8B-48EB-8A6F-CA00321C4A56}" srcOrd="11" destOrd="0" presId="urn:microsoft.com/office/officeart/2005/8/layout/default"/>
    <dgm:cxn modelId="{50EFD7A2-F432-4385-BC69-52D52434094F}" type="presParOf" srcId="{323FB215-D837-49D2-BEB0-F466A7319CE9}" destId="{469C1169-516D-442C-A1EA-C461766A95F5}" srcOrd="12" destOrd="0" presId="urn:microsoft.com/office/officeart/2005/8/layout/default"/>
    <dgm:cxn modelId="{EB35E64C-1EB6-4AAD-8C4D-E2EA44F33904}" type="presParOf" srcId="{323FB215-D837-49D2-BEB0-F466A7319CE9}" destId="{7E25B62B-E616-406F-8D7C-271F3C085AC5}" srcOrd="13" destOrd="0" presId="urn:microsoft.com/office/officeart/2005/8/layout/default"/>
    <dgm:cxn modelId="{90A0DAA9-0CCD-4712-9346-4FD00D8F517D}" type="presParOf" srcId="{323FB215-D837-49D2-BEB0-F466A7319CE9}" destId="{1FA286C1-224A-4C73-A111-3F7BF5F309E4}" srcOrd="14" destOrd="0" presId="urn:microsoft.com/office/officeart/2005/8/layout/default"/>
    <dgm:cxn modelId="{6B3D937A-56E3-4E00-A030-662A55596156}" type="presParOf" srcId="{323FB215-D837-49D2-BEB0-F466A7319CE9}" destId="{0A980BBC-B091-4E46-A7EE-9114C5301BCE}" srcOrd="15" destOrd="0" presId="urn:microsoft.com/office/officeart/2005/8/layout/default"/>
    <dgm:cxn modelId="{F23E2657-A9FF-4521-AB00-D4717D566F46}" type="presParOf" srcId="{323FB215-D837-49D2-BEB0-F466A7319CE9}" destId="{D0FF1B2B-2923-485B-A97C-B60FA9CC18E2}" srcOrd="16" destOrd="0" presId="urn:microsoft.com/office/officeart/2005/8/layout/default"/>
    <dgm:cxn modelId="{0A686970-AE39-45E6-BDA7-F9D429680E36}" type="presParOf" srcId="{323FB215-D837-49D2-BEB0-F466A7319CE9}" destId="{96F7AF4E-A009-491A-93EF-F81AC1DF27E7}" srcOrd="17" destOrd="0" presId="urn:microsoft.com/office/officeart/2005/8/layout/default"/>
    <dgm:cxn modelId="{C7DF190A-7DB0-4353-B72E-7C3C62B0808E}" type="presParOf" srcId="{323FB215-D837-49D2-BEB0-F466A7319CE9}" destId="{FF3E7DCD-18ED-439A-B61F-9DAFF9144DBA}" srcOrd="18" destOrd="0" presId="urn:microsoft.com/office/officeart/2005/8/layout/default"/>
    <dgm:cxn modelId="{051CC704-510B-4CDE-B8DC-0014BBD7AA9F}" type="presParOf" srcId="{323FB215-D837-49D2-BEB0-F466A7319CE9}" destId="{C13CC763-C364-45F3-9ADA-C2760EC23EEB}" srcOrd="19" destOrd="0" presId="urn:microsoft.com/office/officeart/2005/8/layout/default"/>
    <dgm:cxn modelId="{DA4E45CB-E61B-4A2D-967B-99D61EE63E12}" type="presParOf" srcId="{323FB215-D837-49D2-BEB0-F466A7319CE9}" destId="{B185BF80-8273-434C-BA88-23949F67E85A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C82E13-E84E-45F1-BCE2-AB429FA49B3B}" type="doc">
      <dgm:prSet loTypeId="urn:microsoft.com/office/officeart/2005/8/layout/default" loCatId="list" qsTypeId="urn:microsoft.com/office/officeart/2005/8/quickstyle/simple2#1" qsCatId="simple" csTypeId="urn:microsoft.com/office/officeart/2005/8/colors/accent2_2#1" csCatId="accent2" phldr="1"/>
      <dgm:spPr/>
      <dgm:t>
        <a:bodyPr/>
        <a:lstStyle/>
        <a:p>
          <a:endParaRPr lang="en-US"/>
        </a:p>
      </dgm:t>
    </dgm:pt>
    <dgm:pt modelId="{FEB9EB77-2D5F-4766-BA53-B3763E5D50CD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English – How the Whale Became</a:t>
          </a:r>
          <a:endParaRPr lang="en-US" dirty="0"/>
        </a:p>
      </dgm:t>
    </dgm:pt>
    <dgm:pt modelId="{05CC8D03-335F-410D-BB2A-107C5251364A}" type="parTrans" cxnId="{E917E97C-20E8-4A08-90E6-2659B3DAF313}">
      <dgm:prSet/>
      <dgm:spPr/>
      <dgm:t>
        <a:bodyPr/>
        <a:lstStyle/>
        <a:p>
          <a:endParaRPr lang="en-US"/>
        </a:p>
      </dgm:t>
    </dgm:pt>
    <dgm:pt modelId="{6C66EC46-C99D-4887-A8BF-399734A33C83}" type="sibTrans" cxnId="{E917E97C-20E8-4A08-90E6-2659B3DAF313}">
      <dgm:prSet/>
      <dgm:spPr/>
      <dgm:t>
        <a:bodyPr/>
        <a:lstStyle/>
        <a:p>
          <a:endParaRPr lang="en-US"/>
        </a:p>
      </dgm:t>
    </dgm:pt>
    <dgm:pt modelId="{30799119-BAA7-49AB-976D-6CEC605B62C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Science – Light</a:t>
          </a:r>
        </a:p>
      </dgm:t>
    </dgm:pt>
    <dgm:pt modelId="{5241E50A-BC00-4BCB-8216-63D360C97B9F}" type="parTrans" cxnId="{752B7187-DBFF-4B27-92F2-B2F6AFEC7A5B}">
      <dgm:prSet/>
      <dgm:spPr/>
    </dgm:pt>
    <dgm:pt modelId="{C07E72BA-A1F4-444A-AE78-D6D518055B7E}" type="sibTrans" cxnId="{752B7187-DBFF-4B27-92F2-B2F6AFEC7A5B}">
      <dgm:prSet/>
      <dgm:spPr/>
      <dgm:t>
        <a:bodyPr/>
        <a:lstStyle/>
        <a:p>
          <a:endParaRPr lang="en-US"/>
        </a:p>
      </dgm:t>
    </dgm:pt>
    <dgm:pt modelId="{ED50CC57-EE9C-4699-9856-3A9FC80A6C5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Geography – Water</a:t>
          </a:r>
        </a:p>
      </dgm:t>
    </dgm:pt>
    <dgm:pt modelId="{4B7D4BC9-7FB4-4182-99BD-A426C4DD5908}" type="parTrans" cxnId="{C81CC18E-3556-4D24-832A-6406CF3AAB54}">
      <dgm:prSet/>
      <dgm:spPr/>
    </dgm:pt>
    <dgm:pt modelId="{047FC565-F938-4685-BB6B-BA7D182D7C4A}" type="sibTrans" cxnId="{C81CC18E-3556-4D24-832A-6406CF3AAB54}">
      <dgm:prSet/>
      <dgm:spPr/>
      <dgm:t>
        <a:bodyPr/>
        <a:lstStyle/>
        <a:p>
          <a:endParaRPr lang="en-US"/>
        </a:p>
      </dgm:t>
    </dgm:pt>
    <dgm:pt modelId="{0AED21FA-4BCF-4E07-A772-55C4A720A1D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Art – Printing</a:t>
          </a:r>
        </a:p>
      </dgm:t>
    </dgm:pt>
    <dgm:pt modelId="{E7E8EE3C-75EA-4AA7-B914-D8737809C527}" type="parTrans" cxnId="{FE2F7757-DC7D-4ED8-B0E5-320A5BA45D6B}">
      <dgm:prSet/>
      <dgm:spPr/>
    </dgm:pt>
    <dgm:pt modelId="{AE438957-3BC3-4B10-BA9C-CC91E24BB330}" type="sibTrans" cxnId="{FE2F7757-DC7D-4ED8-B0E5-320A5BA45D6B}">
      <dgm:prSet/>
      <dgm:spPr/>
      <dgm:t>
        <a:bodyPr/>
        <a:lstStyle/>
        <a:p>
          <a:endParaRPr lang="en-US"/>
        </a:p>
      </dgm:t>
    </dgm:pt>
    <dgm:pt modelId="{39A86B3D-C07F-4D53-8AFC-B18D4663494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DT – Making a bag</a:t>
          </a:r>
          <a:endParaRPr lang="en-US" dirty="0"/>
        </a:p>
      </dgm:t>
    </dgm:pt>
    <dgm:pt modelId="{6468A507-0BFC-4068-A654-0287A8CD5489}" type="parTrans" cxnId="{5CC496B6-8204-459F-B5B3-951E83C310CC}">
      <dgm:prSet/>
      <dgm:spPr/>
    </dgm:pt>
    <dgm:pt modelId="{71DAD60B-5AC2-4751-8F82-890BCB9DA603}" type="sibTrans" cxnId="{5CC496B6-8204-459F-B5B3-951E83C310CC}">
      <dgm:prSet/>
      <dgm:spPr/>
      <dgm:t>
        <a:bodyPr/>
        <a:lstStyle/>
        <a:p>
          <a:endParaRPr lang="en-US"/>
        </a:p>
      </dgm:t>
    </dgm:pt>
    <dgm:pt modelId="{C2781E50-6AEE-4E50-B889-EEFD9E0BFA4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RE – Hinduism</a:t>
          </a:r>
        </a:p>
      </dgm:t>
    </dgm:pt>
    <dgm:pt modelId="{CF5CE538-D150-4490-8478-79C41D9EA95B}" type="parTrans" cxnId="{A0339E36-C08E-4224-A346-FB5985D45755}">
      <dgm:prSet/>
      <dgm:spPr/>
    </dgm:pt>
    <dgm:pt modelId="{5CBF1B26-9DE7-4BAA-8AFB-8A3D06CC2E5E}" type="sibTrans" cxnId="{A0339E36-C08E-4224-A346-FB5985D45755}">
      <dgm:prSet/>
      <dgm:spPr/>
      <dgm:t>
        <a:bodyPr/>
        <a:lstStyle/>
        <a:p>
          <a:endParaRPr lang="en-US"/>
        </a:p>
      </dgm:t>
    </dgm:pt>
    <dgm:pt modelId="{5961B19E-1A2D-4E16-8948-90345387801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PE – Athletics and invasion games</a:t>
          </a:r>
          <a:endParaRPr lang="en-US" dirty="0"/>
        </a:p>
      </dgm:t>
    </dgm:pt>
    <dgm:pt modelId="{4DE88F7E-6656-4E14-82C2-0A40EBFC45EE}" type="parTrans" cxnId="{5EBAEB24-DB31-433F-910F-EBB41446CB11}">
      <dgm:prSet/>
      <dgm:spPr/>
    </dgm:pt>
    <dgm:pt modelId="{99097D15-ED14-4C44-8D4B-E761CA99667A}" type="sibTrans" cxnId="{5EBAEB24-DB31-433F-910F-EBB41446CB11}">
      <dgm:prSet/>
      <dgm:spPr/>
      <dgm:t>
        <a:bodyPr/>
        <a:lstStyle/>
        <a:p>
          <a:endParaRPr lang="en-US"/>
        </a:p>
      </dgm:t>
    </dgm:pt>
    <dgm:pt modelId="{EDEFCC0E-B668-4137-8FDE-49C4F59BAE2E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French – Instruments</a:t>
          </a:r>
        </a:p>
      </dgm:t>
    </dgm:pt>
    <dgm:pt modelId="{D77A9AB2-F8D7-4869-9FDC-E1A9A6F597CA}" type="parTrans" cxnId="{F289AD38-A0F9-47F4-932C-B07663D93A9B}">
      <dgm:prSet/>
      <dgm:spPr/>
    </dgm:pt>
    <dgm:pt modelId="{76A31F88-0E0D-49D8-805D-401F2B93D59E}" type="sibTrans" cxnId="{F289AD38-A0F9-47F4-932C-B07663D93A9B}">
      <dgm:prSet/>
      <dgm:spPr/>
      <dgm:t>
        <a:bodyPr/>
        <a:lstStyle/>
        <a:p>
          <a:endParaRPr lang="en-US"/>
        </a:p>
      </dgm:t>
    </dgm:pt>
    <dgm:pt modelId="{C7745E4A-605C-4AFD-9FC6-7FC75691E69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Maths - Division</a:t>
          </a:r>
        </a:p>
      </dgm:t>
    </dgm:pt>
    <dgm:pt modelId="{9496687E-B1CB-4D10-8978-9BE407905F1A}" type="parTrans" cxnId="{F2F8066D-3A58-453B-BE1F-C0FD0B3CA97F}">
      <dgm:prSet/>
      <dgm:spPr/>
    </dgm:pt>
    <dgm:pt modelId="{15269A5A-9F58-4CC9-B87E-B6EAD8ED30D2}" type="sibTrans" cxnId="{F2F8066D-3A58-453B-BE1F-C0FD0B3CA97F}">
      <dgm:prSet/>
      <dgm:spPr/>
      <dgm:t>
        <a:bodyPr/>
        <a:lstStyle/>
        <a:p>
          <a:endParaRPr lang="en-US"/>
        </a:p>
      </dgm:t>
    </dgm:pt>
    <dgm:pt modelId="{41339C93-96AD-4A6A-A4EC-4C9D30E05CD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Music – Reggae</a:t>
          </a:r>
        </a:p>
      </dgm:t>
    </dgm:pt>
    <dgm:pt modelId="{90EBE8C8-5B33-40EB-94BA-A1DB38372D96}" type="parTrans" cxnId="{C8F7BAF6-DE86-4FFF-955B-C1CD6A228482}">
      <dgm:prSet/>
      <dgm:spPr/>
    </dgm:pt>
    <dgm:pt modelId="{600D9898-ED48-406E-A357-250A1C50F4AD}" type="sibTrans" cxnId="{C8F7BAF6-DE86-4FFF-955B-C1CD6A228482}">
      <dgm:prSet/>
      <dgm:spPr/>
      <dgm:t>
        <a:bodyPr/>
        <a:lstStyle/>
        <a:p>
          <a:endParaRPr lang="en-US"/>
        </a:p>
      </dgm:t>
    </dgm:pt>
    <dgm:pt modelId="{71B2D554-1319-4B54-BC16-659679D33F5B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Computing – Handling data</a:t>
          </a:r>
          <a:endParaRPr lang="en-US" dirty="0"/>
        </a:p>
      </dgm:t>
    </dgm:pt>
    <dgm:pt modelId="{00F99846-5A6A-4AFC-AEA7-89F42FCE643F}" type="parTrans" cxnId="{355A4359-3E0E-4001-8860-1E24AD3DA2C5}">
      <dgm:prSet/>
      <dgm:spPr/>
    </dgm:pt>
    <dgm:pt modelId="{47A70A5D-088F-4F89-9CB8-AF9A4521CB3B}" type="sibTrans" cxnId="{355A4359-3E0E-4001-8860-1E24AD3DA2C5}">
      <dgm:prSet/>
      <dgm:spPr/>
    </dgm:pt>
    <dgm:pt modelId="{EB1AF190-2F3B-40BC-AFD7-0B239EADD77D}" type="pres">
      <dgm:prSet presAssocID="{50C82E13-E84E-45F1-BCE2-AB429FA49B3B}" presName="diagram" presStyleCnt="0">
        <dgm:presLayoutVars>
          <dgm:dir/>
          <dgm:resizeHandles val="exact"/>
        </dgm:presLayoutVars>
      </dgm:prSet>
      <dgm:spPr/>
    </dgm:pt>
    <dgm:pt modelId="{041B8768-294A-48A3-9345-446A5AC5FF65}" type="pres">
      <dgm:prSet presAssocID="{FEB9EB77-2D5F-4766-BA53-B3763E5D50CD}" presName="node" presStyleLbl="node1" presStyleIdx="0" presStyleCnt="11">
        <dgm:presLayoutVars>
          <dgm:bulletEnabled val="1"/>
        </dgm:presLayoutVars>
      </dgm:prSet>
      <dgm:spPr/>
    </dgm:pt>
    <dgm:pt modelId="{A0237783-38E5-47D2-A6C3-400CF87284AE}" type="pres">
      <dgm:prSet presAssocID="{6C66EC46-C99D-4887-A8BF-399734A33C83}" presName="sibTrans" presStyleCnt="0"/>
      <dgm:spPr/>
    </dgm:pt>
    <dgm:pt modelId="{360DEB5D-5768-4A58-95B4-A01F268E191D}" type="pres">
      <dgm:prSet presAssocID="{C7745E4A-605C-4AFD-9FC6-7FC75691E699}" presName="node" presStyleLbl="node1" presStyleIdx="1" presStyleCnt="11">
        <dgm:presLayoutVars>
          <dgm:bulletEnabled val="1"/>
        </dgm:presLayoutVars>
      </dgm:prSet>
      <dgm:spPr/>
    </dgm:pt>
    <dgm:pt modelId="{AED1E5D3-D211-42A2-AD6F-30728F580520}" type="pres">
      <dgm:prSet presAssocID="{15269A5A-9F58-4CC9-B87E-B6EAD8ED30D2}" presName="sibTrans" presStyleCnt="0"/>
      <dgm:spPr/>
    </dgm:pt>
    <dgm:pt modelId="{22D915F7-CD0B-48D5-A3B7-E7D8B36B0B46}" type="pres">
      <dgm:prSet presAssocID="{30799119-BAA7-49AB-976D-6CEC605B62CF}" presName="node" presStyleLbl="node1" presStyleIdx="2" presStyleCnt="11">
        <dgm:presLayoutVars>
          <dgm:bulletEnabled val="1"/>
        </dgm:presLayoutVars>
      </dgm:prSet>
      <dgm:spPr/>
    </dgm:pt>
    <dgm:pt modelId="{B7DF44F5-EBD6-4389-83E6-21D4B81C0EC0}" type="pres">
      <dgm:prSet presAssocID="{C07E72BA-A1F4-444A-AE78-D6D518055B7E}" presName="sibTrans" presStyleCnt="0"/>
      <dgm:spPr/>
    </dgm:pt>
    <dgm:pt modelId="{128B88C6-367D-4E4D-9734-112F4FB61F55}" type="pres">
      <dgm:prSet presAssocID="{ED50CC57-EE9C-4699-9856-3A9FC80A6C5D}" presName="node" presStyleLbl="node1" presStyleIdx="3" presStyleCnt="11">
        <dgm:presLayoutVars>
          <dgm:bulletEnabled val="1"/>
        </dgm:presLayoutVars>
      </dgm:prSet>
      <dgm:spPr/>
    </dgm:pt>
    <dgm:pt modelId="{3713226C-F610-41EB-9D4E-D42ACD41AE1B}" type="pres">
      <dgm:prSet presAssocID="{047FC565-F938-4685-BB6B-BA7D182D7C4A}" presName="sibTrans" presStyleCnt="0"/>
      <dgm:spPr/>
    </dgm:pt>
    <dgm:pt modelId="{1C0F42A2-AC7B-4E1D-83D3-087ABE3FAC27}" type="pres">
      <dgm:prSet presAssocID="{71B2D554-1319-4B54-BC16-659679D33F5B}" presName="node" presStyleLbl="node1" presStyleIdx="4" presStyleCnt="11">
        <dgm:presLayoutVars>
          <dgm:bulletEnabled val="1"/>
        </dgm:presLayoutVars>
      </dgm:prSet>
      <dgm:spPr/>
    </dgm:pt>
    <dgm:pt modelId="{8E249DE4-E12A-4BE8-96A7-D079C2C198AA}" type="pres">
      <dgm:prSet presAssocID="{47A70A5D-088F-4F89-9CB8-AF9A4521CB3B}" presName="sibTrans" presStyleCnt="0"/>
      <dgm:spPr/>
    </dgm:pt>
    <dgm:pt modelId="{E7EDAB8B-9A6D-45E1-AB5C-ABF712916728}" type="pres">
      <dgm:prSet presAssocID="{0AED21FA-4BCF-4E07-A772-55C4A720A1D1}" presName="node" presStyleLbl="node1" presStyleIdx="5" presStyleCnt="11">
        <dgm:presLayoutVars>
          <dgm:bulletEnabled val="1"/>
        </dgm:presLayoutVars>
      </dgm:prSet>
      <dgm:spPr/>
    </dgm:pt>
    <dgm:pt modelId="{F1961CD5-15B0-40D1-B20C-A1EA16899624}" type="pres">
      <dgm:prSet presAssocID="{AE438957-3BC3-4B10-BA9C-CC91E24BB330}" presName="sibTrans" presStyleCnt="0"/>
      <dgm:spPr/>
    </dgm:pt>
    <dgm:pt modelId="{5630B9B5-CF89-4C9C-B88A-8D4EC98AE6AD}" type="pres">
      <dgm:prSet presAssocID="{39A86B3D-C07F-4D53-8AFC-B18D46634941}" presName="node" presStyleLbl="node1" presStyleIdx="6" presStyleCnt="11">
        <dgm:presLayoutVars>
          <dgm:bulletEnabled val="1"/>
        </dgm:presLayoutVars>
      </dgm:prSet>
      <dgm:spPr/>
    </dgm:pt>
    <dgm:pt modelId="{1BCFF8FD-2A99-4F76-A074-44ED0EF40203}" type="pres">
      <dgm:prSet presAssocID="{71DAD60B-5AC2-4751-8F82-890BCB9DA603}" presName="sibTrans" presStyleCnt="0"/>
      <dgm:spPr/>
    </dgm:pt>
    <dgm:pt modelId="{ED0FEB68-1823-4CC5-8AEB-D4BFAA033D6B}" type="pres">
      <dgm:prSet presAssocID="{C2781E50-6AEE-4E50-B889-EEFD9E0BFA4D}" presName="node" presStyleLbl="node1" presStyleIdx="7" presStyleCnt="11">
        <dgm:presLayoutVars>
          <dgm:bulletEnabled val="1"/>
        </dgm:presLayoutVars>
      </dgm:prSet>
      <dgm:spPr/>
    </dgm:pt>
    <dgm:pt modelId="{E92EA1E8-E55C-43C1-ABFD-7A85F033B0E1}" type="pres">
      <dgm:prSet presAssocID="{5CBF1B26-9DE7-4BAA-8AFB-8A3D06CC2E5E}" presName="sibTrans" presStyleCnt="0"/>
      <dgm:spPr/>
    </dgm:pt>
    <dgm:pt modelId="{5C424605-7668-4AD7-8642-96C7F399A6AB}" type="pres">
      <dgm:prSet presAssocID="{5961B19E-1A2D-4E16-8948-90345387801F}" presName="node" presStyleLbl="node1" presStyleIdx="8" presStyleCnt="11">
        <dgm:presLayoutVars>
          <dgm:bulletEnabled val="1"/>
        </dgm:presLayoutVars>
      </dgm:prSet>
      <dgm:spPr/>
    </dgm:pt>
    <dgm:pt modelId="{F52BFE45-B7FE-40D8-A39F-5D53E96E0E60}" type="pres">
      <dgm:prSet presAssocID="{99097D15-ED14-4C44-8D4B-E761CA99667A}" presName="sibTrans" presStyleCnt="0"/>
      <dgm:spPr/>
    </dgm:pt>
    <dgm:pt modelId="{335EEF3C-771E-4A48-8C19-CF85BC366823}" type="pres">
      <dgm:prSet presAssocID="{EDEFCC0E-B668-4137-8FDE-49C4F59BAE2E}" presName="node" presStyleLbl="node1" presStyleIdx="9" presStyleCnt="11">
        <dgm:presLayoutVars>
          <dgm:bulletEnabled val="1"/>
        </dgm:presLayoutVars>
      </dgm:prSet>
      <dgm:spPr/>
    </dgm:pt>
    <dgm:pt modelId="{CD0E7A7E-38D9-49CB-AB12-6017ED668659}" type="pres">
      <dgm:prSet presAssocID="{76A31F88-0E0D-49D8-805D-401F2B93D59E}" presName="sibTrans" presStyleCnt="0"/>
      <dgm:spPr/>
    </dgm:pt>
    <dgm:pt modelId="{FA345CCC-3EAC-4FB0-92F7-0BC49A4B94DE}" type="pres">
      <dgm:prSet presAssocID="{41339C93-96AD-4A6A-A4EC-4C9D30E05CD9}" presName="node" presStyleLbl="node1" presStyleIdx="10" presStyleCnt="11">
        <dgm:presLayoutVars>
          <dgm:bulletEnabled val="1"/>
        </dgm:presLayoutVars>
      </dgm:prSet>
      <dgm:spPr/>
    </dgm:pt>
  </dgm:ptLst>
  <dgm:cxnLst>
    <dgm:cxn modelId="{0461271A-EECA-484B-8217-24959151B20F}" type="presOf" srcId="{50C82E13-E84E-45F1-BCE2-AB429FA49B3B}" destId="{EB1AF190-2F3B-40BC-AFD7-0B239EADD77D}" srcOrd="0" destOrd="0" presId="urn:microsoft.com/office/officeart/2005/8/layout/default"/>
    <dgm:cxn modelId="{5EBAEB24-DB31-433F-910F-EBB41446CB11}" srcId="{50C82E13-E84E-45F1-BCE2-AB429FA49B3B}" destId="{5961B19E-1A2D-4E16-8948-90345387801F}" srcOrd="8" destOrd="0" parTransId="{4DE88F7E-6656-4E14-82C2-0A40EBFC45EE}" sibTransId="{99097D15-ED14-4C44-8D4B-E761CA99667A}"/>
    <dgm:cxn modelId="{A0339E36-C08E-4224-A346-FB5985D45755}" srcId="{50C82E13-E84E-45F1-BCE2-AB429FA49B3B}" destId="{C2781E50-6AEE-4E50-B889-EEFD9E0BFA4D}" srcOrd="7" destOrd="0" parTransId="{CF5CE538-D150-4490-8478-79C41D9EA95B}" sibTransId="{5CBF1B26-9DE7-4BAA-8AFB-8A3D06CC2E5E}"/>
    <dgm:cxn modelId="{F289AD38-A0F9-47F4-932C-B07663D93A9B}" srcId="{50C82E13-E84E-45F1-BCE2-AB429FA49B3B}" destId="{EDEFCC0E-B668-4137-8FDE-49C4F59BAE2E}" srcOrd="9" destOrd="0" parTransId="{D77A9AB2-F8D7-4869-9FDC-E1A9A6F597CA}" sibTransId="{76A31F88-0E0D-49D8-805D-401F2B93D59E}"/>
    <dgm:cxn modelId="{A8DB813F-BA5F-41DE-A25B-92686063F4C5}" type="presOf" srcId="{ED50CC57-EE9C-4699-9856-3A9FC80A6C5D}" destId="{128B88C6-367D-4E4D-9734-112F4FB61F55}" srcOrd="0" destOrd="0" presId="urn:microsoft.com/office/officeart/2005/8/layout/default"/>
    <dgm:cxn modelId="{F2F8066D-3A58-453B-BE1F-C0FD0B3CA97F}" srcId="{50C82E13-E84E-45F1-BCE2-AB429FA49B3B}" destId="{C7745E4A-605C-4AFD-9FC6-7FC75691E699}" srcOrd="1" destOrd="0" parTransId="{9496687E-B1CB-4D10-8978-9BE407905F1A}" sibTransId="{15269A5A-9F58-4CC9-B87E-B6EAD8ED30D2}"/>
    <dgm:cxn modelId="{A63F206F-AF15-4F8A-814A-81E2FBE2542B}" type="presOf" srcId="{39A86B3D-C07F-4D53-8AFC-B18D46634941}" destId="{5630B9B5-CF89-4C9C-B88A-8D4EC98AE6AD}" srcOrd="0" destOrd="0" presId="urn:microsoft.com/office/officeart/2005/8/layout/default"/>
    <dgm:cxn modelId="{A4085B72-26BF-47B4-B8D1-C90FC6AF1C9E}" type="presOf" srcId="{41339C93-96AD-4A6A-A4EC-4C9D30E05CD9}" destId="{FA345CCC-3EAC-4FB0-92F7-0BC49A4B94DE}" srcOrd="0" destOrd="0" presId="urn:microsoft.com/office/officeart/2005/8/layout/default"/>
    <dgm:cxn modelId="{948A6E52-48AE-4550-AC13-8D6E241293D6}" type="presOf" srcId="{FEB9EB77-2D5F-4766-BA53-B3763E5D50CD}" destId="{041B8768-294A-48A3-9345-446A5AC5FF65}" srcOrd="0" destOrd="0" presId="urn:microsoft.com/office/officeart/2005/8/layout/default"/>
    <dgm:cxn modelId="{FE2F7757-DC7D-4ED8-B0E5-320A5BA45D6B}" srcId="{50C82E13-E84E-45F1-BCE2-AB429FA49B3B}" destId="{0AED21FA-4BCF-4E07-A772-55C4A720A1D1}" srcOrd="5" destOrd="0" parTransId="{E7E8EE3C-75EA-4AA7-B914-D8737809C527}" sibTransId="{AE438957-3BC3-4B10-BA9C-CC91E24BB330}"/>
    <dgm:cxn modelId="{355A4359-3E0E-4001-8860-1E24AD3DA2C5}" srcId="{50C82E13-E84E-45F1-BCE2-AB429FA49B3B}" destId="{71B2D554-1319-4B54-BC16-659679D33F5B}" srcOrd="4" destOrd="0" parTransId="{00F99846-5A6A-4AFC-AEA7-89F42FCE643F}" sibTransId="{47A70A5D-088F-4F89-9CB8-AF9A4521CB3B}"/>
    <dgm:cxn modelId="{E917E97C-20E8-4A08-90E6-2659B3DAF313}" srcId="{50C82E13-E84E-45F1-BCE2-AB429FA49B3B}" destId="{FEB9EB77-2D5F-4766-BA53-B3763E5D50CD}" srcOrd="0" destOrd="0" parTransId="{05CC8D03-335F-410D-BB2A-107C5251364A}" sibTransId="{6C66EC46-C99D-4887-A8BF-399734A33C83}"/>
    <dgm:cxn modelId="{752B7187-DBFF-4B27-92F2-B2F6AFEC7A5B}" srcId="{50C82E13-E84E-45F1-BCE2-AB429FA49B3B}" destId="{30799119-BAA7-49AB-976D-6CEC605B62CF}" srcOrd="2" destOrd="0" parTransId="{5241E50A-BC00-4BCB-8216-63D360C97B9F}" sibTransId="{C07E72BA-A1F4-444A-AE78-D6D518055B7E}"/>
    <dgm:cxn modelId="{83EAA18A-8494-4988-B972-B2BE1FA2A337}" type="presOf" srcId="{5961B19E-1A2D-4E16-8948-90345387801F}" destId="{5C424605-7668-4AD7-8642-96C7F399A6AB}" srcOrd="0" destOrd="0" presId="urn:microsoft.com/office/officeart/2005/8/layout/default"/>
    <dgm:cxn modelId="{23D7FD8B-09C2-4E96-9AF3-B2D58E0BBD5C}" type="presOf" srcId="{C7745E4A-605C-4AFD-9FC6-7FC75691E699}" destId="{360DEB5D-5768-4A58-95B4-A01F268E191D}" srcOrd="0" destOrd="0" presId="urn:microsoft.com/office/officeart/2005/8/layout/default"/>
    <dgm:cxn modelId="{C81CC18E-3556-4D24-832A-6406CF3AAB54}" srcId="{50C82E13-E84E-45F1-BCE2-AB429FA49B3B}" destId="{ED50CC57-EE9C-4699-9856-3A9FC80A6C5D}" srcOrd="3" destOrd="0" parTransId="{4B7D4BC9-7FB4-4182-99BD-A426C4DD5908}" sibTransId="{047FC565-F938-4685-BB6B-BA7D182D7C4A}"/>
    <dgm:cxn modelId="{1FBA31A9-939E-4D81-B023-BAFF89141D00}" type="presOf" srcId="{0AED21FA-4BCF-4E07-A772-55C4A720A1D1}" destId="{E7EDAB8B-9A6D-45E1-AB5C-ABF712916728}" srcOrd="0" destOrd="0" presId="urn:microsoft.com/office/officeart/2005/8/layout/default"/>
    <dgm:cxn modelId="{5CC496B6-8204-459F-B5B3-951E83C310CC}" srcId="{50C82E13-E84E-45F1-BCE2-AB429FA49B3B}" destId="{39A86B3D-C07F-4D53-8AFC-B18D46634941}" srcOrd="6" destOrd="0" parTransId="{6468A507-0BFC-4068-A654-0287A8CD5489}" sibTransId="{71DAD60B-5AC2-4751-8F82-890BCB9DA603}"/>
    <dgm:cxn modelId="{A7CCAEC4-FED0-454E-9D06-4608BC35EB18}" type="presOf" srcId="{71B2D554-1319-4B54-BC16-659679D33F5B}" destId="{1C0F42A2-AC7B-4E1D-83D3-087ABE3FAC27}" srcOrd="0" destOrd="0" presId="urn:microsoft.com/office/officeart/2005/8/layout/default"/>
    <dgm:cxn modelId="{5C857BCC-904E-4E49-9AB4-1B84E78E29D0}" type="presOf" srcId="{30799119-BAA7-49AB-976D-6CEC605B62CF}" destId="{22D915F7-CD0B-48D5-A3B7-E7D8B36B0B46}" srcOrd="0" destOrd="0" presId="urn:microsoft.com/office/officeart/2005/8/layout/default"/>
    <dgm:cxn modelId="{E776DED1-0483-4252-947B-19A58C3EC78A}" type="presOf" srcId="{C2781E50-6AEE-4E50-B889-EEFD9E0BFA4D}" destId="{ED0FEB68-1823-4CC5-8AEB-D4BFAA033D6B}" srcOrd="0" destOrd="0" presId="urn:microsoft.com/office/officeart/2005/8/layout/default"/>
    <dgm:cxn modelId="{669142F4-3213-4AF7-90C3-AD618314F504}" type="presOf" srcId="{EDEFCC0E-B668-4137-8FDE-49C4F59BAE2E}" destId="{335EEF3C-771E-4A48-8C19-CF85BC366823}" srcOrd="0" destOrd="0" presId="urn:microsoft.com/office/officeart/2005/8/layout/default"/>
    <dgm:cxn modelId="{C8F7BAF6-DE86-4FFF-955B-C1CD6A228482}" srcId="{50C82E13-E84E-45F1-BCE2-AB429FA49B3B}" destId="{41339C93-96AD-4A6A-A4EC-4C9D30E05CD9}" srcOrd="10" destOrd="0" parTransId="{90EBE8C8-5B33-40EB-94BA-A1DB38372D96}" sibTransId="{600D9898-ED48-406E-A357-250A1C50F4AD}"/>
    <dgm:cxn modelId="{FA660BD9-1C8E-4C31-978C-7305F2AF4633}" type="presParOf" srcId="{EB1AF190-2F3B-40BC-AFD7-0B239EADD77D}" destId="{041B8768-294A-48A3-9345-446A5AC5FF65}" srcOrd="0" destOrd="0" presId="urn:microsoft.com/office/officeart/2005/8/layout/default"/>
    <dgm:cxn modelId="{DA8D252C-24D5-4294-8B28-AB39E19E1BD4}" type="presParOf" srcId="{EB1AF190-2F3B-40BC-AFD7-0B239EADD77D}" destId="{A0237783-38E5-47D2-A6C3-400CF87284AE}" srcOrd="1" destOrd="0" presId="urn:microsoft.com/office/officeart/2005/8/layout/default"/>
    <dgm:cxn modelId="{CE9A707D-0C9E-4219-A96E-0F9D287EBE7B}" type="presParOf" srcId="{EB1AF190-2F3B-40BC-AFD7-0B239EADD77D}" destId="{360DEB5D-5768-4A58-95B4-A01F268E191D}" srcOrd="2" destOrd="0" presId="urn:microsoft.com/office/officeart/2005/8/layout/default"/>
    <dgm:cxn modelId="{BF49C6D1-AB4D-4A8C-B4F2-3B28FEC03738}" type="presParOf" srcId="{EB1AF190-2F3B-40BC-AFD7-0B239EADD77D}" destId="{AED1E5D3-D211-42A2-AD6F-30728F580520}" srcOrd="3" destOrd="0" presId="urn:microsoft.com/office/officeart/2005/8/layout/default"/>
    <dgm:cxn modelId="{A76AA1B9-A356-4C3E-812C-7F51822D0B68}" type="presParOf" srcId="{EB1AF190-2F3B-40BC-AFD7-0B239EADD77D}" destId="{22D915F7-CD0B-48D5-A3B7-E7D8B36B0B46}" srcOrd="4" destOrd="0" presId="urn:microsoft.com/office/officeart/2005/8/layout/default"/>
    <dgm:cxn modelId="{46EE4D2D-2724-4F60-BA17-659D44B9F969}" type="presParOf" srcId="{EB1AF190-2F3B-40BC-AFD7-0B239EADD77D}" destId="{B7DF44F5-EBD6-4389-83E6-21D4B81C0EC0}" srcOrd="5" destOrd="0" presId="urn:microsoft.com/office/officeart/2005/8/layout/default"/>
    <dgm:cxn modelId="{AF79912F-3FB9-48BA-9C6D-82663F1087CD}" type="presParOf" srcId="{EB1AF190-2F3B-40BC-AFD7-0B239EADD77D}" destId="{128B88C6-367D-4E4D-9734-112F4FB61F55}" srcOrd="6" destOrd="0" presId="urn:microsoft.com/office/officeart/2005/8/layout/default"/>
    <dgm:cxn modelId="{58513408-D684-49D4-9C98-CD537B188DE2}" type="presParOf" srcId="{EB1AF190-2F3B-40BC-AFD7-0B239EADD77D}" destId="{3713226C-F610-41EB-9D4E-D42ACD41AE1B}" srcOrd="7" destOrd="0" presId="urn:microsoft.com/office/officeart/2005/8/layout/default"/>
    <dgm:cxn modelId="{4F7C4822-BD04-4319-8137-C09E27D628D7}" type="presParOf" srcId="{EB1AF190-2F3B-40BC-AFD7-0B239EADD77D}" destId="{1C0F42A2-AC7B-4E1D-83D3-087ABE3FAC27}" srcOrd="8" destOrd="0" presId="urn:microsoft.com/office/officeart/2005/8/layout/default"/>
    <dgm:cxn modelId="{0ADF702C-9672-45CE-97AF-33C1BBD587EB}" type="presParOf" srcId="{EB1AF190-2F3B-40BC-AFD7-0B239EADD77D}" destId="{8E249DE4-E12A-4BE8-96A7-D079C2C198AA}" srcOrd="9" destOrd="0" presId="urn:microsoft.com/office/officeart/2005/8/layout/default"/>
    <dgm:cxn modelId="{31D99CCC-7266-4267-A79B-D2176F41F8AC}" type="presParOf" srcId="{EB1AF190-2F3B-40BC-AFD7-0B239EADD77D}" destId="{E7EDAB8B-9A6D-45E1-AB5C-ABF712916728}" srcOrd="10" destOrd="0" presId="urn:microsoft.com/office/officeart/2005/8/layout/default"/>
    <dgm:cxn modelId="{750761F6-1E57-48C4-B70F-074B705FD23D}" type="presParOf" srcId="{EB1AF190-2F3B-40BC-AFD7-0B239EADD77D}" destId="{F1961CD5-15B0-40D1-B20C-A1EA16899624}" srcOrd="11" destOrd="0" presId="urn:microsoft.com/office/officeart/2005/8/layout/default"/>
    <dgm:cxn modelId="{E18F83E0-F39D-4AF0-B538-A98B8249B1E7}" type="presParOf" srcId="{EB1AF190-2F3B-40BC-AFD7-0B239EADD77D}" destId="{5630B9B5-CF89-4C9C-B88A-8D4EC98AE6AD}" srcOrd="12" destOrd="0" presId="urn:microsoft.com/office/officeart/2005/8/layout/default"/>
    <dgm:cxn modelId="{55BF7DD5-672C-4E73-A347-BA577C799911}" type="presParOf" srcId="{EB1AF190-2F3B-40BC-AFD7-0B239EADD77D}" destId="{1BCFF8FD-2A99-4F76-A074-44ED0EF40203}" srcOrd="13" destOrd="0" presId="urn:microsoft.com/office/officeart/2005/8/layout/default"/>
    <dgm:cxn modelId="{8FEBF588-5E55-4C5D-9E18-FC95FE1725D2}" type="presParOf" srcId="{EB1AF190-2F3B-40BC-AFD7-0B239EADD77D}" destId="{ED0FEB68-1823-4CC5-8AEB-D4BFAA033D6B}" srcOrd="14" destOrd="0" presId="urn:microsoft.com/office/officeart/2005/8/layout/default"/>
    <dgm:cxn modelId="{27775E15-95F8-42A4-A784-34CC45C74E38}" type="presParOf" srcId="{EB1AF190-2F3B-40BC-AFD7-0B239EADD77D}" destId="{E92EA1E8-E55C-43C1-ABFD-7A85F033B0E1}" srcOrd="15" destOrd="0" presId="urn:microsoft.com/office/officeart/2005/8/layout/default"/>
    <dgm:cxn modelId="{F8348CFA-8E0D-41D4-AF89-686E1510A7EE}" type="presParOf" srcId="{EB1AF190-2F3B-40BC-AFD7-0B239EADD77D}" destId="{5C424605-7668-4AD7-8642-96C7F399A6AB}" srcOrd="16" destOrd="0" presId="urn:microsoft.com/office/officeart/2005/8/layout/default"/>
    <dgm:cxn modelId="{CC889C21-9106-4A69-875F-4E1647ACA8B9}" type="presParOf" srcId="{EB1AF190-2F3B-40BC-AFD7-0B239EADD77D}" destId="{F52BFE45-B7FE-40D8-A39F-5D53E96E0E60}" srcOrd="17" destOrd="0" presId="urn:microsoft.com/office/officeart/2005/8/layout/default"/>
    <dgm:cxn modelId="{BB153B90-D686-4AAB-B3D9-A4019A24AB08}" type="presParOf" srcId="{EB1AF190-2F3B-40BC-AFD7-0B239EADD77D}" destId="{335EEF3C-771E-4A48-8C19-CF85BC366823}" srcOrd="18" destOrd="0" presId="urn:microsoft.com/office/officeart/2005/8/layout/default"/>
    <dgm:cxn modelId="{91FC8E52-837F-41A1-BE79-88385641EE15}" type="presParOf" srcId="{EB1AF190-2F3B-40BC-AFD7-0B239EADD77D}" destId="{CD0E7A7E-38D9-49CB-AB12-6017ED668659}" srcOrd="19" destOrd="0" presId="urn:microsoft.com/office/officeart/2005/8/layout/default"/>
    <dgm:cxn modelId="{36429E78-EBCC-4D53-8F10-448F27F4ADBB}" type="presParOf" srcId="{EB1AF190-2F3B-40BC-AFD7-0B239EADD77D}" destId="{FA345CCC-3EAC-4FB0-92F7-0BC49A4B94DE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C82E13-E84E-45F1-BCE2-AB429FA49B3B}" type="doc">
      <dgm:prSet loTypeId="urn:microsoft.com/office/officeart/2005/8/layout/default" loCatId="list" qsTypeId="urn:microsoft.com/office/officeart/2005/8/quickstyle/simple4#2" qsCatId="simple" csTypeId="urn:microsoft.com/office/officeart/2005/8/colors/accent6_2#1" csCatId="accent6" phldr="1"/>
      <dgm:spPr/>
      <dgm:t>
        <a:bodyPr/>
        <a:lstStyle/>
        <a:p>
          <a:endParaRPr lang="en-US"/>
        </a:p>
      </dgm:t>
    </dgm:pt>
    <dgm:pt modelId="{FEB9EB77-2D5F-4766-BA53-B3763E5D50CD}">
      <dgm:prSet phldrT="[Text]" phldr="0"/>
      <dgm:spPr/>
      <dgm:t>
        <a:bodyPr/>
        <a:lstStyle/>
        <a:p>
          <a:pPr rtl="0"/>
          <a:r>
            <a:rPr lang="en-US" dirty="0">
              <a:latin typeface="Univers Condensed"/>
            </a:rPr>
            <a:t>English – Shackleton</a:t>
          </a:r>
          <a:endParaRPr lang="en-US" dirty="0"/>
        </a:p>
      </dgm:t>
    </dgm:pt>
    <dgm:pt modelId="{05CC8D03-335F-410D-BB2A-107C5251364A}" type="parTrans" cxnId="{E917E97C-20E8-4A08-90E6-2659B3DAF313}">
      <dgm:prSet/>
      <dgm:spPr/>
      <dgm:t>
        <a:bodyPr/>
        <a:lstStyle/>
        <a:p>
          <a:endParaRPr lang="en-US"/>
        </a:p>
      </dgm:t>
    </dgm:pt>
    <dgm:pt modelId="{6C66EC46-C99D-4887-A8BF-399734A33C83}" type="sibTrans" cxnId="{E917E97C-20E8-4A08-90E6-2659B3DAF313}">
      <dgm:prSet/>
      <dgm:spPr/>
      <dgm:t>
        <a:bodyPr/>
        <a:lstStyle/>
        <a:p>
          <a:endParaRPr lang="en-US"/>
        </a:p>
      </dgm:t>
    </dgm:pt>
    <dgm:pt modelId="{30799119-BAA7-49AB-976D-6CEC605B62C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Science – STEM Project</a:t>
          </a:r>
        </a:p>
      </dgm:t>
    </dgm:pt>
    <dgm:pt modelId="{5241E50A-BC00-4BCB-8216-63D360C97B9F}" type="parTrans" cxnId="{752B7187-DBFF-4B27-92F2-B2F6AFEC7A5B}">
      <dgm:prSet/>
      <dgm:spPr/>
      <dgm:t>
        <a:bodyPr/>
        <a:lstStyle/>
        <a:p>
          <a:endParaRPr lang="en-GB"/>
        </a:p>
      </dgm:t>
    </dgm:pt>
    <dgm:pt modelId="{C07E72BA-A1F4-444A-AE78-D6D518055B7E}" type="sibTrans" cxnId="{752B7187-DBFF-4B27-92F2-B2F6AFEC7A5B}">
      <dgm:prSet/>
      <dgm:spPr/>
      <dgm:t>
        <a:bodyPr/>
        <a:lstStyle/>
        <a:p>
          <a:endParaRPr lang="en-US"/>
        </a:p>
      </dgm:t>
    </dgm:pt>
    <dgm:pt modelId="{ED50CC57-EE9C-4699-9856-3A9FC80A6C5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Geography – Antarctica</a:t>
          </a:r>
        </a:p>
      </dgm:t>
    </dgm:pt>
    <dgm:pt modelId="{4B7D4BC9-7FB4-4182-99BD-A426C4DD5908}" type="parTrans" cxnId="{C81CC18E-3556-4D24-832A-6406CF3AAB54}">
      <dgm:prSet/>
      <dgm:spPr/>
      <dgm:t>
        <a:bodyPr/>
        <a:lstStyle/>
        <a:p>
          <a:endParaRPr lang="en-GB"/>
        </a:p>
      </dgm:t>
    </dgm:pt>
    <dgm:pt modelId="{047FC565-F938-4685-BB6B-BA7D182D7C4A}" type="sibTrans" cxnId="{C81CC18E-3556-4D24-832A-6406CF3AAB54}">
      <dgm:prSet/>
      <dgm:spPr/>
      <dgm:t>
        <a:bodyPr/>
        <a:lstStyle/>
        <a:p>
          <a:endParaRPr lang="en-US"/>
        </a:p>
      </dgm:t>
    </dgm:pt>
    <dgm:pt modelId="{0AED21FA-4BCF-4E07-A772-55C4A720A1D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Art – Animal sculptures</a:t>
          </a:r>
        </a:p>
      </dgm:t>
    </dgm:pt>
    <dgm:pt modelId="{E7E8EE3C-75EA-4AA7-B914-D8737809C527}" type="parTrans" cxnId="{FE2F7757-DC7D-4ED8-B0E5-320A5BA45D6B}">
      <dgm:prSet/>
      <dgm:spPr/>
      <dgm:t>
        <a:bodyPr/>
        <a:lstStyle/>
        <a:p>
          <a:endParaRPr lang="en-GB"/>
        </a:p>
      </dgm:t>
    </dgm:pt>
    <dgm:pt modelId="{AE438957-3BC3-4B10-BA9C-CC91E24BB330}" type="sibTrans" cxnId="{FE2F7757-DC7D-4ED8-B0E5-320A5BA45D6B}">
      <dgm:prSet/>
      <dgm:spPr/>
      <dgm:t>
        <a:bodyPr/>
        <a:lstStyle/>
        <a:p>
          <a:endParaRPr lang="en-US"/>
        </a:p>
      </dgm:t>
    </dgm:pt>
    <dgm:pt modelId="{39A86B3D-C07F-4D53-8AFC-B18D46634941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DT – Making a bag</a:t>
          </a:r>
          <a:endParaRPr lang="en-US" dirty="0"/>
        </a:p>
      </dgm:t>
    </dgm:pt>
    <dgm:pt modelId="{6468A507-0BFC-4068-A654-0287A8CD5489}" type="parTrans" cxnId="{5CC496B6-8204-459F-B5B3-951E83C310CC}">
      <dgm:prSet/>
      <dgm:spPr/>
      <dgm:t>
        <a:bodyPr/>
        <a:lstStyle/>
        <a:p>
          <a:endParaRPr lang="en-GB"/>
        </a:p>
      </dgm:t>
    </dgm:pt>
    <dgm:pt modelId="{71DAD60B-5AC2-4751-8F82-890BCB9DA603}" type="sibTrans" cxnId="{5CC496B6-8204-459F-B5B3-951E83C310CC}">
      <dgm:prSet/>
      <dgm:spPr/>
      <dgm:t>
        <a:bodyPr/>
        <a:lstStyle/>
        <a:p>
          <a:endParaRPr lang="en-US"/>
        </a:p>
      </dgm:t>
    </dgm:pt>
    <dgm:pt modelId="{C2781E50-6AEE-4E50-B889-EEFD9E0BFA4D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RE – Churches</a:t>
          </a:r>
        </a:p>
      </dgm:t>
    </dgm:pt>
    <dgm:pt modelId="{CF5CE538-D150-4490-8478-79C41D9EA95B}" type="parTrans" cxnId="{A0339E36-C08E-4224-A346-FB5985D45755}">
      <dgm:prSet/>
      <dgm:spPr/>
      <dgm:t>
        <a:bodyPr/>
        <a:lstStyle/>
        <a:p>
          <a:endParaRPr lang="en-GB"/>
        </a:p>
      </dgm:t>
    </dgm:pt>
    <dgm:pt modelId="{5CBF1B26-9DE7-4BAA-8AFB-8A3D06CC2E5E}" type="sibTrans" cxnId="{A0339E36-C08E-4224-A346-FB5985D45755}">
      <dgm:prSet/>
      <dgm:spPr/>
      <dgm:t>
        <a:bodyPr/>
        <a:lstStyle/>
        <a:p>
          <a:endParaRPr lang="en-US"/>
        </a:p>
      </dgm:t>
    </dgm:pt>
    <dgm:pt modelId="{5961B19E-1A2D-4E16-8948-90345387801F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PE – Net games and striking and fielding</a:t>
          </a:r>
          <a:endParaRPr lang="en-US" dirty="0"/>
        </a:p>
      </dgm:t>
    </dgm:pt>
    <dgm:pt modelId="{4DE88F7E-6656-4E14-82C2-0A40EBFC45EE}" type="parTrans" cxnId="{5EBAEB24-DB31-433F-910F-EBB41446CB11}">
      <dgm:prSet/>
      <dgm:spPr/>
      <dgm:t>
        <a:bodyPr/>
        <a:lstStyle/>
        <a:p>
          <a:endParaRPr lang="en-GB"/>
        </a:p>
      </dgm:t>
    </dgm:pt>
    <dgm:pt modelId="{99097D15-ED14-4C44-8D4B-E761CA99667A}" type="sibTrans" cxnId="{5EBAEB24-DB31-433F-910F-EBB41446CB11}">
      <dgm:prSet/>
      <dgm:spPr/>
      <dgm:t>
        <a:bodyPr/>
        <a:lstStyle/>
        <a:p>
          <a:endParaRPr lang="en-US"/>
        </a:p>
      </dgm:t>
    </dgm:pt>
    <dgm:pt modelId="{EDEFCC0E-B668-4137-8FDE-49C4F59BAE2E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French – I am able to….</a:t>
          </a:r>
        </a:p>
      </dgm:t>
    </dgm:pt>
    <dgm:pt modelId="{D77A9AB2-F8D7-4869-9FDC-E1A9A6F597CA}" type="parTrans" cxnId="{F289AD38-A0F9-47F4-932C-B07663D93A9B}">
      <dgm:prSet/>
      <dgm:spPr/>
      <dgm:t>
        <a:bodyPr/>
        <a:lstStyle/>
        <a:p>
          <a:endParaRPr lang="en-GB"/>
        </a:p>
      </dgm:t>
    </dgm:pt>
    <dgm:pt modelId="{76A31F88-0E0D-49D8-805D-401F2B93D59E}" type="sibTrans" cxnId="{F289AD38-A0F9-47F4-932C-B07663D93A9B}">
      <dgm:prSet/>
      <dgm:spPr/>
      <dgm:t>
        <a:bodyPr/>
        <a:lstStyle/>
        <a:p>
          <a:endParaRPr lang="en-US"/>
        </a:p>
      </dgm:t>
    </dgm:pt>
    <dgm:pt modelId="{C7745E4A-605C-4AFD-9FC6-7FC75691E69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Maths – Decimals and Time</a:t>
          </a:r>
        </a:p>
      </dgm:t>
    </dgm:pt>
    <dgm:pt modelId="{9496687E-B1CB-4D10-8978-9BE407905F1A}" type="parTrans" cxnId="{F2F8066D-3A58-453B-BE1F-C0FD0B3CA97F}">
      <dgm:prSet/>
      <dgm:spPr/>
      <dgm:t>
        <a:bodyPr/>
        <a:lstStyle/>
        <a:p>
          <a:endParaRPr lang="en-GB"/>
        </a:p>
      </dgm:t>
    </dgm:pt>
    <dgm:pt modelId="{15269A5A-9F58-4CC9-B87E-B6EAD8ED30D2}" type="sibTrans" cxnId="{F2F8066D-3A58-453B-BE1F-C0FD0B3CA97F}">
      <dgm:prSet/>
      <dgm:spPr/>
      <dgm:t>
        <a:bodyPr/>
        <a:lstStyle/>
        <a:p>
          <a:endParaRPr lang="en-US"/>
        </a:p>
      </dgm:t>
    </dgm:pt>
    <dgm:pt modelId="{41339C93-96AD-4A6A-A4EC-4C9D30E05CD9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Music – Classical Music</a:t>
          </a:r>
        </a:p>
      </dgm:t>
    </dgm:pt>
    <dgm:pt modelId="{90EBE8C8-5B33-40EB-94BA-A1DB38372D96}" type="parTrans" cxnId="{C8F7BAF6-DE86-4FFF-955B-C1CD6A228482}">
      <dgm:prSet/>
      <dgm:spPr/>
      <dgm:t>
        <a:bodyPr/>
        <a:lstStyle/>
        <a:p>
          <a:endParaRPr lang="en-GB"/>
        </a:p>
      </dgm:t>
    </dgm:pt>
    <dgm:pt modelId="{600D9898-ED48-406E-A357-250A1C50F4AD}" type="sibTrans" cxnId="{C8F7BAF6-DE86-4FFF-955B-C1CD6A228482}">
      <dgm:prSet/>
      <dgm:spPr/>
      <dgm:t>
        <a:bodyPr/>
        <a:lstStyle/>
        <a:p>
          <a:endParaRPr lang="en-US"/>
        </a:p>
      </dgm:t>
    </dgm:pt>
    <dgm:pt modelId="{71B2D554-1319-4B54-BC16-659679D33F5B}">
      <dgm:prSet phldr="0"/>
      <dgm:spPr/>
      <dgm:t>
        <a:bodyPr/>
        <a:lstStyle/>
        <a:p>
          <a:pPr rtl="0"/>
          <a:r>
            <a:rPr lang="en-US" dirty="0">
              <a:latin typeface="Univers Condensed"/>
            </a:rPr>
            <a:t>Computing – E-books</a:t>
          </a:r>
        </a:p>
      </dgm:t>
    </dgm:pt>
    <dgm:pt modelId="{00F99846-5A6A-4AFC-AEA7-89F42FCE643F}" type="parTrans" cxnId="{355A4359-3E0E-4001-8860-1E24AD3DA2C5}">
      <dgm:prSet/>
      <dgm:spPr/>
      <dgm:t>
        <a:bodyPr/>
        <a:lstStyle/>
        <a:p>
          <a:endParaRPr lang="en-GB"/>
        </a:p>
      </dgm:t>
    </dgm:pt>
    <dgm:pt modelId="{47A70A5D-088F-4F89-9CB8-AF9A4521CB3B}" type="sibTrans" cxnId="{355A4359-3E0E-4001-8860-1E24AD3DA2C5}">
      <dgm:prSet/>
      <dgm:spPr/>
      <dgm:t>
        <a:bodyPr/>
        <a:lstStyle/>
        <a:p>
          <a:endParaRPr lang="en-US"/>
        </a:p>
      </dgm:t>
    </dgm:pt>
    <dgm:pt modelId="{7F66FCD2-2154-4F99-9412-36EC19C6B1FA}" type="pres">
      <dgm:prSet presAssocID="{50C82E13-E84E-45F1-BCE2-AB429FA49B3B}" presName="diagram" presStyleCnt="0">
        <dgm:presLayoutVars>
          <dgm:dir/>
          <dgm:resizeHandles val="exact"/>
        </dgm:presLayoutVars>
      </dgm:prSet>
      <dgm:spPr/>
    </dgm:pt>
    <dgm:pt modelId="{832D75EE-A4AE-4C52-B149-1B9016A3BBEC}" type="pres">
      <dgm:prSet presAssocID="{FEB9EB77-2D5F-4766-BA53-B3763E5D50CD}" presName="node" presStyleLbl="node1" presStyleIdx="0" presStyleCnt="11">
        <dgm:presLayoutVars>
          <dgm:bulletEnabled val="1"/>
        </dgm:presLayoutVars>
      </dgm:prSet>
      <dgm:spPr/>
    </dgm:pt>
    <dgm:pt modelId="{3AFD5103-71D3-467C-A45F-38902F4FC1D7}" type="pres">
      <dgm:prSet presAssocID="{6C66EC46-C99D-4887-A8BF-399734A33C83}" presName="sibTrans" presStyleCnt="0"/>
      <dgm:spPr/>
    </dgm:pt>
    <dgm:pt modelId="{E6EFAE92-F389-4221-B651-1746893F380B}" type="pres">
      <dgm:prSet presAssocID="{C7745E4A-605C-4AFD-9FC6-7FC75691E699}" presName="node" presStyleLbl="node1" presStyleIdx="1" presStyleCnt="11">
        <dgm:presLayoutVars>
          <dgm:bulletEnabled val="1"/>
        </dgm:presLayoutVars>
      </dgm:prSet>
      <dgm:spPr/>
    </dgm:pt>
    <dgm:pt modelId="{58F4927A-6102-4EB2-B0FC-F50EC112EE82}" type="pres">
      <dgm:prSet presAssocID="{15269A5A-9F58-4CC9-B87E-B6EAD8ED30D2}" presName="sibTrans" presStyleCnt="0"/>
      <dgm:spPr/>
    </dgm:pt>
    <dgm:pt modelId="{435ED345-7862-42EF-AEA1-A603C641D24E}" type="pres">
      <dgm:prSet presAssocID="{30799119-BAA7-49AB-976D-6CEC605B62CF}" presName="node" presStyleLbl="node1" presStyleIdx="2" presStyleCnt="11">
        <dgm:presLayoutVars>
          <dgm:bulletEnabled val="1"/>
        </dgm:presLayoutVars>
      </dgm:prSet>
      <dgm:spPr/>
    </dgm:pt>
    <dgm:pt modelId="{3126DA58-96C5-4F4B-949B-D5D9219B8729}" type="pres">
      <dgm:prSet presAssocID="{C07E72BA-A1F4-444A-AE78-D6D518055B7E}" presName="sibTrans" presStyleCnt="0"/>
      <dgm:spPr/>
    </dgm:pt>
    <dgm:pt modelId="{20C35322-2B45-4424-95BA-CA2B891F6B15}" type="pres">
      <dgm:prSet presAssocID="{ED50CC57-EE9C-4699-9856-3A9FC80A6C5D}" presName="node" presStyleLbl="node1" presStyleIdx="3" presStyleCnt="11">
        <dgm:presLayoutVars>
          <dgm:bulletEnabled val="1"/>
        </dgm:presLayoutVars>
      </dgm:prSet>
      <dgm:spPr/>
    </dgm:pt>
    <dgm:pt modelId="{CC53419E-73CF-4688-AB30-872B487A5188}" type="pres">
      <dgm:prSet presAssocID="{047FC565-F938-4685-BB6B-BA7D182D7C4A}" presName="sibTrans" presStyleCnt="0"/>
      <dgm:spPr/>
    </dgm:pt>
    <dgm:pt modelId="{5BD90E43-8D88-4317-9DAB-BA4B188E66FF}" type="pres">
      <dgm:prSet presAssocID="{71B2D554-1319-4B54-BC16-659679D33F5B}" presName="node" presStyleLbl="node1" presStyleIdx="4" presStyleCnt="11">
        <dgm:presLayoutVars>
          <dgm:bulletEnabled val="1"/>
        </dgm:presLayoutVars>
      </dgm:prSet>
      <dgm:spPr/>
    </dgm:pt>
    <dgm:pt modelId="{4881DB6D-0034-4111-AEDC-E858921594D3}" type="pres">
      <dgm:prSet presAssocID="{47A70A5D-088F-4F89-9CB8-AF9A4521CB3B}" presName="sibTrans" presStyleCnt="0"/>
      <dgm:spPr/>
    </dgm:pt>
    <dgm:pt modelId="{F31142E5-68E9-4E23-ABAB-B5E3D32434A7}" type="pres">
      <dgm:prSet presAssocID="{0AED21FA-4BCF-4E07-A772-55C4A720A1D1}" presName="node" presStyleLbl="node1" presStyleIdx="5" presStyleCnt="11">
        <dgm:presLayoutVars>
          <dgm:bulletEnabled val="1"/>
        </dgm:presLayoutVars>
      </dgm:prSet>
      <dgm:spPr/>
    </dgm:pt>
    <dgm:pt modelId="{AA18B6BD-EF5C-4E92-81FA-A78638D2801C}" type="pres">
      <dgm:prSet presAssocID="{AE438957-3BC3-4B10-BA9C-CC91E24BB330}" presName="sibTrans" presStyleCnt="0"/>
      <dgm:spPr/>
    </dgm:pt>
    <dgm:pt modelId="{0BC830B6-BB3D-4AC4-B650-FF1FA33F5C62}" type="pres">
      <dgm:prSet presAssocID="{39A86B3D-C07F-4D53-8AFC-B18D46634941}" presName="node" presStyleLbl="node1" presStyleIdx="6" presStyleCnt="11">
        <dgm:presLayoutVars>
          <dgm:bulletEnabled val="1"/>
        </dgm:presLayoutVars>
      </dgm:prSet>
      <dgm:spPr/>
    </dgm:pt>
    <dgm:pt modelId="{28640A45-CD93-442E-B04F-2147A6EA2D21}" type="pres">
      <dgm:prSet presAssocID="{71DAD60B-5AC2-4751-8F82-890BCB9DA603}" presName="sibTrans" presStyleCnt="0"/>
      <dgm:spPr/>
    </dgm:pt>
    <dgm:pt modelId="{D48993E9-3C24-44D9-A694-07A7FC66A135}" type="pres">
      <dgm:prSet presAssocID="{C2781E50-6AEE-4E50-B889-EEFD9E0BFA4D}" presName="node" presStyleLbl="node1" presStyleIdx="7" presStyleCnt="11">
        <dgm:presLayoutVars>
          <dgm:bulletEnabled val="1"/>
        </dgm:presLayoutVars>
      </dgm:prSet>
      <dgm:spPr/>
    </dgm:pt>
    <dgm:pt modelId="{DBD90641-99B0-4AB0-90B2-08F868F4BA0D}" type="pres">
      <dgm:prSet presAssocID="{5CBF1B26-9DE7-4BAA-8AFB-8A3D06CC2E5E}" presName="sibTrans" presStyleCnt="0"/>
      <dgm:spPr/>
    </dgm:pt>
    <dgm:pt modelId="{FD562B26-E260-474B-8B60-8998975EE31E}" type="pres">
      <dgm:prSet presAssocID="{5961B19E-1A2D-4E16-8948-90345387801F}" presName="node" presStyleLbl="node1" presStyleIdx="8" presStyleCnt="11">
        <dgm:presLayoutVars>
          <dgm:bulletEnabled val="1"/>
        </dgm:presLayoutVars>
      </dgm:prSet>
      <dgm:spPr/>
    </dgm:pt>
    <dgm:pt modelId="{EF31CBE4-09ED-4577-8B38-284FE0F80263}" type="pres">
      <dgm:prSet presAssocID="{99097D15-ED14-4C44-8D4B-E761CA99667A}" presName="sibTrans" presStyleCnt="0"/>
      <dgm:spPr/>
    </dgm:pt>
    <dgm:pt modelId="{06988DA6-D60F-4FB2-9E2E-08841D67C060}" type="pres">
      <dgm:prSet presAssocID="{EDEFCC0E-B668-4137-8FDE-49C4F59BAE2E}" presName="node" presStyleLbl="node1" presStyleIdx="9" presStyleCnt="11">
        <dgm:presLayoutVars>
          <dgm:bulletEnabled val="1"/>
        </dgm:presLayoutVars>
      </dgm:prSet>
      <dgm:spPr/>
    </dgm:pt>
    <dgm:pt modelId="{F6AA8CBC-FB12-420F-929E-F2A30430C69A}" type="pres">
      <dgm:prSet presAssocID="{76A31F88-0E0D-49D8-805D-401F2B93D59E}" presName="sibTrans" presStyleCnt="0"/>
      <dgm:spPr/>
    </dgm:pt>
    <dgm:pt modelId="{1F1D9BA5-3216-48E4-AE6E-878DB3BCB228}" type="pres">
      <dgm:prSet presAssocID="{41339C93-96AD-4A6A-A4EC-4C9D30E05CD9}" presName="node" presStyleLbl="node1" presStyleIdx="10" presStyleCnt="11">
        <dgm:presLayoutVars>
          <dgm:bulletEnabled val="1"/>
        </dgm:presLayoutVars>
      </dgm:prSet>
      <dgm:spPr/>
    </dgm:pt>
  </dgm:ptLst>
  <dgm:cxnLst>
    <dgm:cxn modelId="{8294841D-E041-47E4-BE7D-02C68EC81A05}" type="presOf" srcId="{0AED21FA-4BCF-4E07-A772-55C4A720A1D1}" destId="{F31142E5-68E9-4E23-ABAB-B5E3D32434A7}" srcOrd="0" destOrd="0" presId="urn:microsoft.com/office/officeart/2005/8/layout/default"/>
    <dgm:cxn modelId="{5EBAEB24-DB31-433F-910F-EBB41446CB11}" srcId="{50C82E13-E84E-45F1-BCE2-AB429FA49B3B}" destId="{5961B19E-1A2D-4E16-8948-90345387801F}" srcOrd="8" destOrd="0" parTransId="{4DE88F7E-6656-4E14-82C2-0A40EBFC45EE}" sibTransId="{99097D15-ED14-4C44-8D4B-E761CA99667A}"/>
    <dgm:cxn modelId="{A5151725-7806-414B-A220-672751826CD6}" type="presOf" srcId="{C2781E50-6AEE-4E50-B889-EEFD9E0BFA4D}" destId="{D48993E9-3C24-44D9-A694-07A7FC66A135}" srcOrd="0" destOrd="0" presId="urn:microsoft.com/office/officeart/2005/8/layout/default"/>
    <dgm:cxn modelId="{799AC625-185D-43F3-9277-FBD879FF214C}" type="presOf" srcId="{C7745E4A-605C-4AFD-9FC6-7FC75691E699}" destId="{E6EFAE92-F389-4221-B651-1746893F380B}" srcOrd="0" destOrd="0" presId="urn:microsoft.com/office/officeart/2005/8/layout/default"/>
    <dgm:cxn modelId="{A6389B2B-84DB-4D26-A792-1006356DBCCF}" type="presOf" srcId="{EDEFCC0E-B668-4137-8FDE-49C4F59BAE2E}" destId="{06988DA6-D60F-4FB2-9E2E-08841D67C060}" srcOrd="0" destOrd="0" presId="urn:microsoft.com/office/officeart/2005/8/layout/default"/>
    <dgm:cxn modelId="{A0339E36-C08E-4224-A346-FB5985D45755}" srcId="{50C82E13-E84E-45F1-BCE2-AB429FA49B3B}" destId="{C2781E50-6AEE-4E50-B889-EEFD9E0BFA4D}" srcOrd="7" destOrd="0" parTransId="{CF5CE538-D150-4490-8478-79C41D9EA95B}" sibTransId="{5CBF1B26-9DE7-4BAA-8AFB-8A3D06CC2E5E}"/>
    <dgm:cxn modelId="{F289AD38-A0F9-47F4-932C-B07663D93A9B}" srcId="{50C82E13-E84E-45F1-BCE2-AB429FA49B3B}" destId="{EDEFCC0E-B668-4137-8FDE-49C4F59BAE2E}" srcOrd="9" destOrd="0" parTransId="{D77A9AB2-F8D7-4869-9FDC-E1A9A6F597CA}" sibTransId="{76A31F88-0E0D-49D8-805D-401F2B93D59E}"/>
    <dgm:cxn modelId="{0D409A3C-E673-4065-A817-29D3E0A252CE}" type="presOf" srcId="{5961B19E-1A2D-4E16-8948-90345387801F}" destId="{FD562B26-E260-474B-8B60-8998975EE31E}" srcOrd="0" destOrd="0" presId="urn:microsoft.com/office/officeart/2005/8/layout/default"/>
    <dgm:cxn modelId="{5E3F553D-941D-4E8A-9042-6E9DD428B384}" type="presOf" srcId="{39A86B3D-C07F-4D53-8AFC-B18D46634941}" destId="{0BC830B6-BB3D-4AC4-B650-FF1FA33F5C62}" srcOrd="0" destOrd="0" presId="urn:microsoft.com/office/officeart/2005/8/layout/default"/>
    <dgm:cxn modelId="{F2F8066D-3A58-453B-BE1F-C0FD0B3CA97F}" srcId="{50C82E13-E84E-45F1-BCE2-AB429FA49B3B}" destId="{C7745E4A-605C-4AFD-9FC6-7FC75691E699}" srcOrd="1" destOrd="0" parTransId="{9496687E-B1CB-4D10-8978-9BE407905F1A}" sibTransId="{15269A5A-9F58-4CC9-B87E-B6EAD8ED30D2}"/>
    <dgm:cxn modelId="{FE2F7757-DC7D-4ED8-B0E5-320A5BA45D6B}" srcId="{50C82E13-E84E-45F1-BCE2-AB429FA49B3B}" destId="{0AED21FA-4BCF-4E07-A772-55C4A720A1D1}" srcOrd="5" destOrd="0" parTransId="{E7E8EE3C-75EA-4AA7-B914-D8737809C527}" sibTransId="{AE438957-3BC3-4B10-BA9C-CC91E24BB330}"/>
    <dgm:cxn modelId="{355A4359-3E0E-4001-8860-1E24AD3DA2C5}" srcId="{50C82E13-E84E-45F1-BCE2-AB429FA49B3B}" destId="{71B2D554-1319-4B54-BC16-659679D33F5B}" srcOrd="4" destOrd="0" parTransId="{00F99846-5A6A-4AFC-AEA7-89F42FCE643F}" sibTransId="{47A70A5D-088F-4F89-9CB8-AF9A4521CB3B}"/>
    <dgm:cxn modelId="{E917E97C-20E8-4A08-90E6-2659B3DAF313}" srcId="{50C82E13-E84E-45F1-BCE2-AB429FA49B3B}" destId="{FEB9EB77-2D5F-4766-BA53-B3763E5D50CD}" srcOrd="0" destOrd="0" parTransId="{05CC8D03-335F-410D-BB2A-107C5251364A}" sibTransId="{6C66EC46-C99D-4887-A8BF-399734A33C83}"/>
    <dgm:cxn modelId="{752B7187-DBFF-4B27-92F2-B2F6AFEC7A5B}" srcId="{50C82E13-E84E-45F1-BCE2-AB429FA49B3B}" destId="{30799119-BAA7-49AB-976D-6CEC605B62CF}" srcOrd="2" destOrd="0" parTransId="{5241E50A-BC00-4BCB-8216-63D360C97B9F}" sibTransId="{C07E72BA-A1F4-444A-AE78-D6D518055B7E}"/>
    <dgm:cxn modelId="{C81CC18E-3556-4D24-832A-6406CF3AAB54}" srcId="{50C82E13-E84E-45F1-BCE2-AB429FA49B3B}" destId="{ED50CC57-EE9C-4699-9856-3A9FC80A6C5D}" srcOrd="3" destOrd="0" parTransId="{4B7D4BC9-7FB4-4182-99BD-A426C4DD5908}" sibTransId="{047FC565-F938-4685-BB6B-BA7D182D7C4A}"/>
    <dgm:cxn modelId="{07C0458F-EA83-4226-A0DD-07E6B9BA5418}" type="presOf" srcId="{FEB9EB77-2D5F-4766-BA53-B3763E5D50CD}" destId="{832D75EE-A4AE-4C52-B149-1B9016A3BBEC}" srcOrd="0" destOrd="0" presId="urn:microsoft.com/office/officeart/2005/8/layout/default"/>
    <dgm:cxn modelId="{3DF71991-D70E-4EAE-8E60-B7E22190760B}" type="presOf" srcId="{ED50CC57-EE9C-4699-9856-3A9FC80A6C5D}" destId="{20C35322-2B45-4424-95BA-CA2B891F6B15}" srcOrd="0" destOrd="0" presId="urn:microsoft.com/office/officeart/2005/8/layout/default"/>
    <dgm:cxn modelId="{5CC496B6-8204-459F-B5B3-951E83C310CC}" srcId="{50C82E13-E84E-45F1-BCE2-AB429FA49B3B}" destId="{39A86B3D-C07F-4D53-8AFC-B18D46634941}" srcOrd="6" destOrd="0" parTransId="{6468A507-0BFC-4068-A654-0287A8CD5489}" sibTransId="{71DAD60B-5AC2-4751-8F82-890BCB9DA603}"/>
    <dgm:cxn modelId="{05AA24D3-6348-4F34-9C31-13181C252B09}" type="presOf" srcId="{50C82E13-E84E-45F1-BCE2-AB429FA49B3B}" destId="{7F66FCD2-2154-4F99-9412-36EC19C6B1FA}" srcOrd="0" destOrd="0" presId="urn:microsoft.com/office/officeart/2005/8/layout/default"/>
    <dgm:cxn modelId="{2C3BD4DA-CB18-4A77-8C27-4E5C997700E4}" type="presOf" srcId="{41339C93-96AD-4A6A-A4EC-4C9D30E05CD9}" destId="{1F1D9BA5-3216-48E4-AE6E-878DB3BCB228}" srcOrd="0" destOrd="0" presId="urn:microsoft.com/office/officeart/2005/8/layout/default"/>
    <dgm:cxn modelId="{54A5CFDD-7DF6-4835-B61D-7696A6310606}" type="presOf" srcId="{30799119-BAA7-49AB-976D-6CEC605B62CF}" destId="{435ED345-7862-42EF-AEA1-A603C641D24E}" srcOrd="0" destOrd="0" presId="urn:microsoft.com/office/officeart/2005/8/layout/default"/>
    <dgm:cxn modelId="{C8F7BAF6-DE86-4FFF-955B-C1CD6A228482}" srcId="{50C82E13-E84E-45F1-BCE2-AB429FA49B3B}" destId="{41339C93-96AD-4A6A-A4EC-4C9D30E05CD9}" srcOrd="10" destOrd="0" parTransId="{90EBE8C8-5B33-40EB-94BA-A1DB38372D96}" sibTransId="{600D9898-ED48-406E-A357-250A1C50F4AD}"/>
    <dgm:cxn modelId="{01F054F8-2518-4DA5-A6C7-8B065E2CAEBE}" type="presOf" srcId="{71B2D554-1319-4B54-BC16-659679D33F5B}" destId="{5BD90E43-8D88-4317-9DAB-BA4B188E66FF}" srcOrd="0" destOrd="0" presId="urn:microsoft.com/office/officeart/2005/8/layout/default"/>
    <dgm:cxn modelId="{219CC7BD-572D-45C0-83EA-35E7F67C42BD}" type="presParOf" srcId="{7F66FCD2-2154-4F99-9412-36EC19C6B1FA}" destId="{832D75EE-A4AE-4C52-B149-1B9016A3BBEC}" srcOrd="0" destOrd="0" presId="urn:microsoft.com/office/officeart/2005/8/layout/default"/>
    <dgm:cxn modelId="{831AD31E-4355-486F-AE55-414757C56CDB}" type="presParOf" srcId="{7F66FCD2-2154-4F99-9412-36EC19C6B1FA}" destId="{3AFD5103-71D3-467C-A45F-38902F4FC1D7}" srcOrd="1" destOrd="0" presId="urn:microsoft.com/office/officeart/2005/8/layout/default"/>
    <dgm:cxn modelId="{B35EE151-E738-4152-98F7-41A20D8DB28A}" type="presParOf" srcId="{7F66FCD2-2154-4F99-9412-36EC19C6B1FA}" destId="{E6EFAE92-F389-4221-B651-1746893F380B}" srcOrd="2" destOrd="0" presId="urn:microsoft.com/office/officeart/2005/8/layout/default"/>
    <dgm:cxn modelId="{1D2E70D5-5E6E-4545-8C01-1C501DC5ADE2}" type="presParOf" srcId="{7F66FCD2-2154-4F99-9412-36EC19C6B1FA}" destId="{58F4927A-6102-4EB2-B0FC-F50EC112EE82}" srcOrd="3" destOrd="0" presId="urn:microsoft.com/office/officeart/2005/8/layout/default"/>
    <dgm:cxn modelId="{77E9CAF7-0C32-45A4-9D0C-00CFAE9B743A}" type="presParOf" srcId="{7F66FCD2-2154-4F99-9412-36EC19C6B1FA}" destId="{435ED345-7862-42EF-AEA1-A603C641D24E}" srcOrd="4" destOrd="0" presId="urn:microsoft.com/office/officeart/2005/8/layout/default"/>
    <dgm:cxn modelId="{087BBACF-03D3-48AD-B0C7-7E85798E5928}" type="presParOf" srcId="{7F66FCD2-2154-4F99-9412-36EC19C6B1FA}" destId="{3126DA58-96C5-4F4B-949B-D5D9219B8729}" srcOrd="5" destOrd="0" presId="urn:microsoft.com/office/officeart/2005/8/layout/default"/>
    <dgm:cxn modelId="{72347234-3734-4965-9BA2-7CB1A2C4A4DA}" type="presParOf" srcId="{7F66FCD2-2154-4F99-9412-36EC19C6B1FA}" destId="{20C35322-2B45-4424-95BA-CA2B891F6B15}" srcOrd="6" destOrd="0" presId="urn:microsoft.com/office/officeart/2005/8/layout/default"/>
    <dgm:cxn modelId="{ECE7C06B-56B7-4A01-9E77-2C0DAF5D27B9}" type="presParOf" srcId="{7F66FCD2-2154-4F99-9412-36EC19C6B1FA}" destId="{CC53419E-73CF-4688-AB30-872B487A5188}" srcOrd="7" destOrd="0" presId="urn:microsoft.com/office/officeart/2005/8/layout/default"/>
    <dgm:cxn modelId="{5982D6D6-2321-4EC3-9028-5AF4E45112CA}" type="presParOf" srcId="{7F66FCD2-2154-4F99-9412-36EC19C6B1FA}" destId="{5BD90E43-8D88-4317-9DAB-BA4B188E66FF}" srcOrd="8" destOrd="0" presId="urn:microsoft.com/office/officeart/2005/8/layout/default"/>
    <dgm:cxn modelId="{13550263-51D7-401E-BE46-F47B4484B075}" type="presParOf" srcId="{7F66FCD2-2154-4F99-9412-36EC19C6B1FA}" destId="{4881DB6D-0034-4111-AEDC-E858921594D3}" srcOrd="9" destOrd="0" presId="urn:microsoft.com/office/officeart/2005/8/layout/default"/>
    <dgm:cxn modelId="{22837B3A-9CFA-40E0-9F45-F51D763B6215}" type="presParOf" srcId="{7F66FCD2-2154-4F99-9412-36EC19C6B1FA}" destId="{F31142E5-68E9-4E23-ABAB-B5E3D32434A7}" srcOrd="10" destOrd="0" presId="urn:microsoft.com/office/officeart/2005/8/layout/default"/>
    <dgm:cxn modelId="{FFF7D254-B77C-4252-BA23-0C11AAF5EECE}" type="presParOf" srcId="{7F66FCD2-2154-4F99-9412-36EC19C6B1FA}" destId="{AA18B6BD-EF5C-4E92-81FA-A78638D2801C}" srcOrd="11" destOrd="0" presId="urn:microsoft.com/office/officeart/2005/8/layout/default"/>
    <dgm:cxn modelId="{A32DEDDE-B47C-45BD-9DF5-E6EF778F1B4B}" type="presParOf" srcId="{7F66FCD2-2154-4F99-9412-36EC19C6B1FA}" destId="{0BC830B6-BB3D-4AC4-B650-FF1FA33F5C62}" srcOrd="12" destOrd="0" presId="urn:microsoft.com/office/officeart/2005/8/layout/default"/>
    <dgm:cxn modelId="{B2898AA2-41A9-4324-96CA-7401B412CADE}" type="presParOf" srcId="{7F66FCD2-2154-4F99-9412-36EC19C6B1FA}" destId="{28640A45-CD93-442E-B04F-2147A6EA2D21}" srcOrd="13" destOrd="0" presId="urn:microsoft.com/office/officeart/2005/8/layout/default"/>
    <dgm:cxn modelId="{026D1F8E-F39B-4E61-8B2C-0A40957741C0}" type="presParOf" srcId="{7F66FCD2-2154-4F99-9412-36EC19C6B1FA}" destId="{D48993E9-3C24-44D9-A694-07A7FC66A135}" srcOrd="14" destOrd="0" presId="urn:microsoft.com/office/officeart/2005/8/layout/default"/>
    <dgm:cxn modelId="{D67493E1-3093-4627-B329-4865BC847CED}" type="presParOf" srcId="{7F66FCD2-2154-4F99-9412-36EC19C6B1FA}" destId="{DBD90641-99B0-4AB0-90B2-08F868F4BA0D}" srcOrd="15" destOrd="0" presId="urn:microsoft.com/office/officeart/2005/8/layout/default"/>
    <dgm:cxn modelId="{75401845-3F4A-4E6A-BAB3-401444CFD59C}" type="presParOf" srcId="{7F66FCD2-2154-4F99-9412-36EC19C6B1FA}" destId="{FD562B26-E260-474B-8B60-8998975EE31E}" srcOrd="16" destOrd="0" presId="urn:microsoft.com/office/officeart/2005/8/layout/default"/>
    <dgm:cxn modelId="{B9B8D290-B6D2-4DB9-B299-12386562EE78}" type="presParOf" srcId="{7F66FCD2-2154-4F99-9412-36EC19C6B1FA}" destId="{EF31CBE4-09ED-4577-8B38-284FE0F80263}" srcOrd="17" destOrd="0" presId="urn:microsoft.com/office/officeart/2005/8/layout/default"/>
    <dgm:cxn modelId="{84B40A64-A2C2-4FCE-A169-57DC09A5F11F}" type="presParOf" srcId="{7F66FCD2-2154-4F99-9412-36EC19C6B1FA}" destId="{06988DA6-D60F-4FB2-9E2E-08841D67C060}" srcOrd="18" destOrd="0" presId="urn:microsoft.com/office/officeart/2005/8/layout/default"/>
    <dgm:cxn modelId="{B91C1A9E-AFAB-4DCD-BD0A-54F9709D40C4}" type="presParOf" srcId="{7F66FCD2-2154-4F99-9412-36EC19C6B1FA}" destId="{F6AA8CBC-FB12-420F-929E-F2A30430C69A}" srcOrd="19" destOrd="0" presId="urn:microsoft.com/office/officeart/2005/8/layout/default"/>
    <dgm:cxn modelId="{95E9EB3E-F643-46C2-AB0E-61AEA73BFC0F}" type="presParOf" srcId="{7F66FCD2-2154-4F99-9412-36EC19C6B1FA}" destId="{1F1D9BA5-3216-48E4-AE6E-878DB3BCB228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F4011D-6AB8-4DEC-807C-06B3C06B204D}">
      <dsp:nvSpPr>
        <dsp:cNvPr id="0" name=""/>
        <dsp:cNvSpPr/>
      </dsp:nvSpPr>
      <dsp:spPr>
        <a:xfrm>
          <a:off x="170175" y="4148"/>
          <a:ext cx="2020830" cy="12124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English - Where the Forest Meets the Sea</a:t>
          </a:r>
          <a:endParaRPr lang="en-US" sz="2200" kern="1200" dirty="0"/>
        </a:p>
      </dsp:txBody>
      <dsp:txXfrm>
        <a:off x="170175" y="4148"/>
        <a:ext cx="2020830" cy="1212498"/>
      </dsp:txXfrm>
    </dsp:sp>
    <dsp:sp modelId="{87DC9DDB-373E-48C2-A686-132728A7E4A5}">
      <dsp:nvSpPr>
        <dsp:cNvPr id="0" name=""/>
        <dsp:cNvSpPr/>
      </dsp:nvSpPr>
      <dsp:spPr>
        <a:xfrm>
          <a:off x="2393089" y="4148"/>
          <a:ext cx="2020830" cy="121249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Maths - Number</a:t>
          </a:r>
          <a:endParaRPr lang="en-US" sz="2200" kern="1200" dirty="0"/>
        </a:p>
      </dsp:txBody>
      <dsp:txXfrm>
        <a:off x="2393089" y="4148"/>
        <a:ext cx="2020830" cy="1212498"/>
      </dsp:txXfrm>
    </dsp:sp>
    <dsp:sp modelId="{286CDFFE-D572-4057-B967-ADA9A7CB990A}">
      <dsp:nvSpPr>
        <dsp:cNvPr id="0" name=""/>
        <dsp:cNvSpPr/>
      </dsp:nvSpPr>
      <dsp:spPr>
        <a:xfrm>
          <a:off x="4616002" y="4148"/>
          <a:ext cx="2020830" cy="121249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Science - Plants</a:t>
          </a:r>
          <a:endParaRPr lang="en-US" sz="2200" kern="1200" dirty="0"/>
        </a:p>
      </dsp:txBody>
      <dsp:txXfrm>
        <a:off x="4616002" y="4148"/>
        <a:ext cx="2020830" cy="1212498"/>
      </dsp:txXfrm>
    </dsp:sp>
    <dsp:sp modelId="{E8375D70-5D53-4091-AC86-BA86FF6C064D}">
      <dsp:nvSpPr>
        <dsp:cNvPr id="0" name=""/>
        <dsp:cNvSpPr/>
      </dsp:nvSpPr>
      <dsp:spPr>
        <a:xfrm>
          <a:off x="170175" y="1418729"/>
          <a:ext cx="2020830" cy="121249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History – St Neot and the Priory</a:t>
          </a:r>
          <a:endParaRPr lang="en-US" sz="2200" kern="1200" dirty="0"/>
        </a:p>
      </dsp:txBody>
      <dsp:txXfrm>
        <a:off x="170175" y="1418729"/>
        <a:ext cx="2020830" cy="1212498"/>
      </dsp:txXfrm>
    </dsp:sp>
    <dsp:sp modelId="{24F763E6-FCEF-4952-9817-4AFA99BC0F5C}">
      <dsp:nvSpPr>
        <dsp:cNvPr id="0" name=""/>
        <dsp:cNvSpPr/>
      </dsp:nvSpPr>
      <dsp:spPr>
        <a:xfrm>
          <a:off x="2393089" y="1418729"/>
          <a:ext cx="2020830" cy="121249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Art - Collages</a:t>
          </a:r>
          <a:endParaRPr lang="en-US" sz="2200" kern="1200" dirty="0"/>
        </a:p>
      </dsp:txBody>
      <dsp:txXfrm>
        <a:off x="2393089" y="1418729"/>
        <a:ext cx="2020830" cy="1212498"/>
      </dsp:txXfrm>
    </dsp:sp>
    <dsp:sp modelId="{81C1F54F-1234-4AB7-B3BE-0F34BD6050F1}">
      <dsp:nvSpPr>
        <dsp:cNvPr id="0" name=""/>
        <dsp:cNvSpPr/>
      </dsp:nvSpPr>
      <dsp:spPr>
        <a:xfrm>
          <a:off x="4616002" y="1418729"/>
          <a:ext cx="2020830" cy="12124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DT – Shell Structures</a:t>
          </a:r>
        </a:p>
      </dsp:txBody>
      <dsp:txXfrm>
        <a:off x="4616002" y="1418729"/>
        <a:ext cx="2020830" cy="1212498"/>
      </dsp:txXfrm>
    </dsp:sp>
    <dsp:sp modelId="{9F441122-3F59-4443-9D88-CD73B5AADE06}">
      <dsp:nvSpPr>
        <dsp:cNvPr id="0" name=""/>
        <dsp:cNvSpPr/>
      </dsp:nvSpPr>
      <dsp:spPr>
        <a:xfrm>
          <a:off x="170175" y="2833311"/>
          <a:ext cx="2020830" cy="121249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Music – Glockenspiels</a:t>
          </a:r>
        </a:p>
      </dsp:txBody>
      <dsp:txXfrm>
        <a:off x="170175" y="2833311"/>
        <a:ext cx="2020830" cy="1212498"/>
      </dsp:txXfrm>
    </dsp:sp>
    <dsp:sp modelId="{A501F742-B410-442D-82DC-7337A170B041}">
      <dsp:nvSpPr>
        <dsp:cNvPr id="0" name=""/>
        <dsp:cNvSpPr/>
      </dsp:nvSpPr>
      <dsp:spPr>
        <a:xfrm>
          <a:off x="2393089" y="2833311"/>
          <a:ext cx="2020830" cy="121249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French – Greetings</a:t>
          </a:r>
        </a:p>
      </dsp:txBody>
      <dsp:txXfrm>
        <a:off x="2393089" y="2833311"/>
        <a:ext cx="2020830" cy="1212498"/>
      </dsp:txXfrm>
    </dsp:sp>
    <dsp:sp modelId="{DDE89FAB-45C3-45E5-BCAD-ED81A0644063}">
      <dsp:nvSpPr>
        <dsp:cNvPr id="0" name=""/>
        <dsp:cNvSpPr/>
      </dsp:nvSpPr>
      <dsp:spPr>
        <a:xfrm>
          <a:off x="4616002" y="2833311"/>
          <a:ext cx="2020830" cy="121249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RE – Creation Stories</a:t>
          </a:r>
        </a:p>
      </dsp:txBody>
      <dsp:txXfrm>
        <a:off x="4616002" y="2833311"/>
        <a:ext cx="2020830" cy="1212498"/>
      </dsp:txXfrm>
    </dsp:sp>
    <dsp:sp modelId="{A5624AB1-674A-4FB6-95F0-48529A80350F}">
      <dsp:nvSpPr>
        <dsp:cNvPr id="0" name=""/>
        <dsp:cNvSpPr/>
      </dsp:nvSpPr>
      <dsp:spPr>
        <a:xfrm>
          <a:off x="1281632" y="4247893"/>
          <a:ext cx="2020830" cy="121249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Computing – Word and Dataloggers</a:t>
          </a:r>
          <a:endParaRPr lang="en-US" sz="2200" kern="1200" dirty="0"/>
        </a:p>
      </dsp:txBody>
      <dsp:txXfrm>
        <a:off x="1281632" y="4247893"/>
        <a:ext cx="2020830" cy="1212498"/>
      </dsp:txXfrm>
    </dsp:sp>
    <dsp:sp modelId="{B7B112C4-D3FB-4B6D-BE65-8E7A3A02CBAF}">
      <dsp:nvSpPr>
        <dsp:cNvPr id="0" name=""/>
        <dsp:cNvSpPr/>
      </dsp:nvSpPr>
      <dsp:spPr>
        <a:xfrm>
          <a:off x="3504546" y="4247893"/>
          <a:ext cx="2020830" cy="12124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PE – Pilates and OAA</a:t>
          </a:r>
        </a:p>
      </dsp:txBody>
      <dsp:txXfrm>
        <a:off x="3504546" y="4247893"/>
        <a:ext cx="2020830" cy="12124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D06431-9CE7-4D17-80B1-74458C64EB7F}">
      <dsp:nvSpPr>
        <dsp:cNvPr id="0" name=""/>
        <dsp:cNvSpPr/>
      </dsp:nvSpPr>
      <dsp:spPr>
        <a:xfrm>
          <a:off x="0" y="55488"/>
          <a:ext cx="2052784" cy="123167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English – Anthony Browne Author Study</a:t>
          </a:r>
          <a:endParaRPr lang="en-US" sz="2100" kern="1200" dirty="0"/>
        </a:p>
      </dsp:txBody>
      <dsp:txXfrm>
        <a:off x="0" y="55488"/>
        <a:ext cx="2052784" cy="1231670"/>
      </dsp:txXfrm>
    </dsp:sp>
    <dsp:sp modelId="{7BCCFD07-62CE-4304-AE1E-B0CDE8520F34}">
      <dsp:nvSpPr>
        <dsp:cNvPr id="0" name=""/>
        <dsp:cNvSpPr/>
      </dsp:nvSpPr>
      <dsp:spPr>
        <a:xfrm>
          <a:off x="2258062" y="55488"/>
          <a:ext cx="2052784" cy="123167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Maths – Statistics and Shape</a:t>
          </a:r>
        </a:p>
      </dsp:txBody>
      <dsp:txXfrm>
        <a:off x="2258062" y="55488"/>
        <a:ext cx="2052784" cy="1231670"/>
      </dsp:txXfrm>
    </dsp:sp>
    <dsp:sp modelId="{B7969119-DFDE-4823-932B-74193DF09B85}">
      <dsp:nvSpPr>
        <dsp:cNvPr id="0" name=""/>
        <dsp:cNvSpPr/>
      </dsp:nvSpPr>
      <dsp:spPr>
        <a:xfrm>
          <a:off x="4516124" y="55488"/>
          <a:ext cx="2052784" cy="123167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Science – Rocks</a:t>
          </a:r>
        </a:p>
      </dsp:txBody>
      <dsp:txXfrm>
        <a:off x="4516124" y="55488"/>
        <a:ext cx="2052784" cy="1231670"/>
      </dsp:txXfrm>
    </dsp:sp>
    <dsp:sp modelId="{B72D05E4-B7CE-450A-9A16-D6F005D79834}">
      <dsp:nvSpPr>
        <dsp:cNvPr id="0" name=""/>
        <dsp:cNvSpPr/>
      </dsp:nvSpPr>
      <dsp:spPr>
        <a:xfrm>
          <a:off x="0" y="1492436"/>
          <a:ext cx="2052784" cy="12316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Geography – St Neots and the River Great Ouse</a:t>
          </a:r>
        </a:p>
      </dsp:txBody>
      <dsp:txXfrm>
        <a:off x="0" y="1492436"/>
        <a:ext cx="2052784" cy="1231670"/>
      </dsp:txXfrm>
    </dsp:sp>
    <dsp:sp modelId="{62B52F2D-AD5F-4897-A14B-8626BE7BDF6C}">
      <dsp:nvSpPr>
        <dsp:cNvPr id="0" name=""/>
        <dsp:cNvSpPr/>
      </dsp:nvSpPr>
      <dsp:spPr>
        <a:xfrm>
          <a:off x="2258062" y="1492436"/>
          <a:ext cx="2052784" cy="123167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Computing – Scratch – Coding</a:t>
          </a:r>
        </a:p>
      </dsp:txBody>
      <dsp:txXfrm>
        <a:off x="2258062" y="1492436"/>
        <a:ext cx="2052784" cy="1231670"/>
      </dsp:txXfrm>
    </dsp:sp>
    <dsp:sp modelId="{6D95E309-881C-4F79-B733-BB108FA51CD4}">
      <dsp:nvSpPr>
        <dsp:cNvPr id="0" name=""/>
        <dsp:cNvSpPr/>
      </dsp:nvSpPr>
      <dsp:spPr>
        <a:xfrm>
          <a:off x="4516124" y="1492436"/>
          <a:ext cx="2052784" cy="123167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Art – Moving drawings</a:t>
          </a:r>
        </a:p>
      </dsp:txBody>
      <dsp:txXfrm>
        <a:off x="4516124" y="1492436"/>
        <a:ext cx="2052784" cy="1231670"/>
      </dsp:txXfrm>
    </dsp:sp>
    <dsp:sp modelId="{3A2A7B0D-3F94-4339-8D28-BEC28B6D3BBF}">
      <dsp:nvSpPr>
        <dsp:cNvPr id="0" name=""/>
        <dsp:cNvSpPr/>
      </dsp:nvSpPr>
      <dsp:spPr>
        <a:xfrm>
          <a:off x="0" y="2929385"/>
          <a:ext cx="2052784" cy="123167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DT – Shell Structures</a:t>
          </a:r>
          <a:endParaRPr lang="en-US" sz="2100" kern="1200" dirty="0"/>
        </a:p>
      </dsp:txBody>
      <dsp:txXfrm>
        <a:off x="0" y="2929385"/>
        <a:ext cx="2052784" cy="1231670"/>
      </dsp:txXfrm>
    </dsp:sp>
    <dsp:sp modelId="{C6056D53-632E-4EFF-904A-6818F96DEF72}">
      <dsp:nvSpPr>
        <dsp:cNvPr id="0" name=""/>
        <dsp:cNvSpPr/>
      </dsp:nvSpPr>
      <dsp:spPr>
        <a:xfrm>
          <a:off x="2258062" y="2929385"/>
          <a:ext cx="2052784" cy="123167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RE – Judaism</a:t>
          </a:r>
        </a:p>
      </dsp:txBody>
      <dsp:txXfrm>
        <a:off x="2258062" y="2929385"/>
        <a:ext cx="2052784" cy="1231670"/>
      </dsp:txXfrm>
    </dsp:sp>
    <dsp:sp modelId="{34951BF8-86BE-4F20-999A-D94A310DB735}">
      <dsp:nvSpPr>
        <dsp:cNvPr id="0" name=""/>
        <dsp:cNvSpPr/>
      </dsp:nvSpPr>
      <dsp:spPr>
        <a:xfrm>
          <a:off x="4516124" y="2929385"/>
          <a:ext cx="2052784" cy="12316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PE – Gymnastics and Invasion Games</a:t>
          </a:r>
          <a:endParaRPr lang="en-US" sz="2100" kern="1200" dirty="0"/>
        </a:p>
      </dsp:txBody>
      <dsp:txXfrm>
        <a:off x="4516124" y="2929385"/>
        <a:ext cx="2052784" cy="1231670"/>
      </dsp:txXfrm>
    </dsp:sp>
    <dsp:sp modelId="{B54D9C38-DC06-4B25-8B14-1C59732827E3}">
      <dsp:nvSpPr>
        <dsp:cNvPr id="0" name=""/>
        <dsp:cNvSpPr/>
      </dsp:nvSpPr>
      <dsp:spPr>
        <a:xfrm>
          <a:off x="1129031" y="4366334"/>
          <a:ext cx="2052784" cy="123167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French - Animals</a:t>
          </a:r>
        </a:p>
      </dsp:txBody>
      <dsp:txXfrm>
        <a:off x="1129031" y="4366334"/>
        <a:ext cx="2052784" cy="1231670"/>
      </dsp:txXfrm>
    </dsp:sp>
    <dsp:sp modelId="{84E0B8AF-E884-4479-9C52-E070434F4FFD}">
      <dsp:nvSpPr>
        <dsp:cNvPr id="0" name=""/>
        <dsp:cNvSpPr/>
      </dsp:nvSpPr>
      <dsp:spPr>
        <a:xfrm>
          <a:off x="3387093" y="4366334"/>
          <a:ext cx="2052784" cy="123167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Univers Condensed"/>
            </a:rPr>
            <a:t>Music - Recorders</a:t>
          </a:r>
        </a:p>
      </dsp:txBody>
      <dsp:txXfrm>
        <a:off x="3387093" y="4366334"/>
        <a:ext cx="2052784" cy="12316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5D18F8-4582-48AD-B341-B31CE4D6B5B5}">
      <dsp:nvSpPr>
        <dsp:cNvPr id="0" name=""/>
        <dsp:cNvSpPr/>
      </dsp:nvSpPr>
      <dsp:spPr>
        <a:xfrm>
          <a:off x="0" y="68840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English – Stone Age Boy</a:t>
          </a:r>
          <a:endParaRPr lang="en-US" sz="1800" kern="1200" dirty="0"/>
        </a:p>
      </dsp:txBody>
      <dsp:txXfrm>
        <a:off x="0" y="68840"/>
        <a:ext cx="1948732" cy="1169239"/>
      </dsp:txXfrm>
    </dsp:sp>
    <dsp:sp modelId="{AF0C6343-68AA-4945-97AB-0F3EFABB6A8C}">
      <dsp:nvSpPr>
        <dsp:cNvPr id="0" name=""/>
        <dsp:cNvSpPr/>
      </dsp:nvSpPr>
      <dsp:spPr>
        <a:xfrm>
          <a:off x="2143605" y="68840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1900894"/>
                <a:satOff val="-2666"/>
                <a:lumOff val="-27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900894"/>
                <a:satOff val="-2666"/>
                <a:lumOff val="-27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900894"/>
                <a:satOff val="-2666"/>
                <a:lumOff val="-27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Maths – Multiplication and Division</a:t>
          </a:r>
        </a:p>
      </dsp:txBody>
      <dsp:txXfrm>
        <a:off x="2143605" y="68840"/>
        <a:ext cx="1948732" cy="1169239"/>
      </dsp:txXfrm>
    </dsp:sp>
    <dsp:sp modelId="{A9C4539A-9E5D-4E52-B624-F4DCF1820D4C}">
      <dsp:nvSpPr>
        <dsp:cNvPr id="0" name=""/>
        <dsp:cNvSpPr/>
      </dsp:nvSpPr>
      <dsp:spPr>
        <a:xfrm>
          <a:off x="4287210" y="68840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3801788"/>
                <a:satOff val="-5332"/>
                <a:lumOff val="-5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3801788"/>
                <a:satOff val="-5332"/>
                <a:lumOff val="-5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3801788"/>
                <a:satOff val="-5332"/>
                <a:lumOff val="-5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Science – Forces and Magnets</a:t>
          </a:r>
        </a:p>
      </dsp:txBody>
      <dsp:txXfrm>
        <a:off x="4287210" y="68840"/>
        <a:ext cx="1948732" cy="1169239"/>
      </dsp:txXfrm>
    </dsp:sp>
    <dsp:sp modelId="{63D9FAB9-6320-4D04-B4AB-41918D3239E7}">
      <dsp:nvSpPr>
        <dsp:cNvPr id="0" name=""/>
        <dsp:cNvSpPr/>
      </dsp:nvSpPr>
      <dsp:spPr>
        <a:xfrm>
          <a:off x="0" y="1432952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5702682"/>
                <a:satOff val="-7998"/>
                <a:lumOff val="-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702682"/>
                <a:satOff val="-7998"/>
                <a:lumOff val="-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702682"/>
                <a:satOff val="-7998"/>
                <a:lumOff val="-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History - Stone Age - Iron Age</a:t>
          </a:r>
        </a:p>
      </dsp:txBody>
      <dsp:txXfrm>
        <a:off x="0" y="1432952"/>
        <a:ext cx="1948732" cy="1169239"/>
      </dsp:txXfrm>
    </dsp:sp>
    <dsp:sp modelId="{9B90E113-CD48-455D-9A26-72C7ACF92BA4}">
      <dsp:nvSpPr>
        <dsp:cNvPr id="0" name=""/>
        <dsp:cNvSpPr/>
      </dsp:nvSpPr>
      <dsp:spPr>
        <a:xfrm>
          <a:off x="2143605" y="1432952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7603576"/>
                <a:satOff val="-10664"/>
                <a:lumOff val="-1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603576"/>
                <a:satOff val="-10664"/>
                <a:lumOff val="-1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603576"/>
                <a:satOff val="-10664"/>
                <a:lumOff val="-1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Computing – QR codes/researching online</a:t>
          </a:r>
        </a:p>
      </dsp:txBody>
      <dsp:txXfrm>
        <a:off x="2143605" y="1432952"/>
        <a:ext cx="1948732" cy="1169239"/>
      </dsp:txXfrm>
    </dsp:sp>
    <dsp:sp modelId="{210DA6F6-F4AB-4796-BC4F-5AF4C3CAD2AD}">
      <dsp:nvSpPr>
        <dsp:cNvPr id="0" name=""/>
        <dsp:cNvSpPr/>
      </dsp:nvSpPr>
      <dsp:spPr>
        <a:xfrm>
          <a:off x="4287210" y="1432952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9504470"/>
                <a:satOff val="-13330"/>
                <a:lumOff val="-137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9504470"/>
                <a:satOff val="-13330"/>
                <a:lumOff val="-137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9504470"/>
                <a:satOff val="-13330"/>
                <a:lumOff val="-137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Art – Painting</a:t>
          </a:r>
        </a:p>
      </dsp:txBody>
      <dsp:txXfrm>
        <a:off x="4287210" y="1432952"/>
        <a:ext cx="1948732" cy="1169239"/>
      </dsp:txXfrm>
    </dsp:sp>
    <dsp:sp modelId="{6668D580-280B-47C2-89CB-DEAB7C9877A0}">
      <dsp:nvSpPr>
        <dsp:cNvPr id="0" name=""/>
        <dsp:cNvSpPr/>
      </dsp:nvSpPr>
      <dsp:spPr>
        <a:xfrm>
          <a:off x="0" y="2797065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11405365"/>
                <a:satOff val="-15996"/>
                <a:lumOff val="-16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1405365"/>
                <a:satOff val="-15996"/>
                <a:lumOff val="-16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1405365"/>
                <a:satOff val="-15996"/>
                <a:lumOff val="-16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DT – Moving storyboards</a:t>
          </a:r>
          <a:endParaRPr lang="en-US" sz="1800" kern="1200" dirty="0"/>
        </a:p>
      </dsp:txBody>
      <dsp:txXfrm>
        <a:off x="0" y="2797065"/>
        <a:ext cx="1948732" cy="1169239"/>
      </dsp:txXfrm>
    </dsp:sp>
    <dsp:sp modelId="{F03550B2-29EA-4501-B48A-A55C4081F0B5}">
      <dsp:nvSpPr>
        <dsp:cNvPr id="0" name=""/>
        <dsp:cNvSpPr/>
      </dsp:nvSpPr>
      <dsp:spPr>
        <a:xfrm>
          <a:off x="2143605" y="2797065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13306258"/>
                <a:satOff val="-18662"/>
                <a:lumOff val="-1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3306258"/>
                <a:satOff val="-18662"/>
                <a:lumOff val="-1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3306258"/>
                <a:satOff val="-18662"/>
                <a:lumOff val="-1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RE – Values and rules to live by</a:t>
          </a:r>
        </a:p>
      </dsp:txBody>
      <dsp:txXfrm>
        <a:off x="2143605" y="2797065"/>
        <a:ext cx="1948732" cy="1169239"/>
      </dsp:txXfrm>
    </dsp:sp>
    <dsp:sp modelId="{CD624D3E-9142-4FB6-AB8E-2134B9789A34}">
      <dsp:nvSpPr>
        <dsp:cNvPr id="0" name=""/>
        <dsp:cNvSpPr/>
      </dsp:nvSpPr>
      <dsp:spPr>
        <a:xfrm>
          <a:off x="4287210" y="2797065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15207153"/>
                <a:satOff val="-21328"/>
                <a:lumOff val="-219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5207153"/>
                <a:satOff val="-21328"/>
                <a:lumOff val="-219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5207153"/>
                <a:satOff val="-21328"/>
                <a:lumOff val="-219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PE – and Invasion Games</a:t>
          </a:r>
          <a:endParaRPr lang="en-US" sz="1800" kern="1200" dirty="0"/>
        </a:p>
      </dsp:txBody>
      <dsp:txXfrm>
        <a:off x="4287210" y="2797065"/>
        <a:ext cx="1948732" cy="1169239"/>
      </dsp:txXfrm>
    </dsp:sp>
    <dsp:sp modelId="{8EDA0AF0-8C46-447E-A56B-4EC89BE1C878}">
      <dsp:nvSpPr>
        <dsp:cNvPr id="0" name=""/>
        <dsp:cNvSpPr/>
      </dsp:nvSpPr>
      <dsp:spPr>
        <a:xfrm>
          <a:off x="1071802" y="4161177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17108046"/>
                <a:satOff val="-23994"/>
                <a:lumOff val="-2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108046"/>
                <a:satOff val="-23994"/>
                <a:lumOff val="-2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108046"/>
                <a:satOff val="-23994"/>
                <a:lumOff val="-2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French – Ancient Britain</a:t>
          </a:r>
        </a:p>
      </dsp:txBody>
      <dsp:txXfrm>
        <a:off x="1071802" y="4161177"/>
        <a:ext cx="1948732" cy="1169239"/>
      </dsp:txXfrm>
    </dsp:sp>
    <dsp:sp modelId="{70A07C0C-EF6F-47F1-9771-32EAECAB7D2F}">
      <dsp:nvSpPr>
        <dsp:cNvPr id="0" name=""/>
        <dsp:cNvSpPr/>
      </dsp:nvSpPr>
      <dsp:spPr>
        <a:xfrm>
          <a:off x="3215408" y="4161177"/>
          <a:ext cx="1948732" cy="1169239"/>
        </a:xfrm>
        <a:prstGeom prst="rect">
          <a:avLst/>
        </a:prstGeom>
        <a:gradFill rotWithShape="0">
          <a:gsLst>
            <a:gs pos="0">
              <a:schemeClr val="accent5">
                <a:hueOff val="19008940"/>
                <a:satOff val="-26660"/>
                <a:lumOff val="-27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9008940"/>
                <a:satOff val="-26660"/>
                <a:lumOff val="-27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9008940"/>
                <a:satOff val="-26660"/>
                <a:lumOff val="-27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Univers Condensed"/>
            </a:rPr>
            <a:t>Music – Recorders</a:t>
          </a:r>
        </a:p>
      </dsp:txBody>
      <dsp:txXfrm>
        <a:off x="3215408" y="4161177"/>
        <a:ext cx="1948732" cy="11692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98C846-7274-4927-B9EF-B601EB525333}">
      <dsp:nvSpPr>
        <dsp:cNvPr id="0" name=""/>
        <dsp:cNvSpPr/>
      </dsp:nvSpPr>
      <dsp:spPr>
        <a:xfrm>
          <a:off x="348517" y="11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English – Fables</a:t>
          </a:r>
          <a:endParaRPr lang="en-US" sz="2300" kern="1200" dirty="0"/>
        </a:p>
      </dsp:txBody>
      <dsp:txXfrm>
        <a:off x="348517" y="113"/>
        <a:ext cx="1994985" cy="1196991"/>
      </dsp:txXfrm>
    </dsp:sp>
    <dsp:sp modelId="{9E869FC6-A99F-4B56-9A6E-4317D1EB88A7}">
      <dsp:nvSpPr>
        <dsp:cNvPr id="0" name=""/>
        <dsp:cNvSpPr/>
      </dsp:nvSpPr>
      <dsp:spPr>
        <a:xfrm>
          <a:off x="2543001" y="11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1900894"/>
                <a:satOff val="-2666"/>
                <a:lumOff val="-27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900894"/>
                <a:satOff val="-2666"/>
                <a:lumOff val="-27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900894"/>
                <a:satOff val="-2666"/>
                <a:lumOff val="-27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Maths - Fractions</a:t>
          </a:r>
        </a:p>
      </dsp:txBody>
      <dsp:txXfrm>
        <a:off x="2543001" y="113"/>
        <a:ext cx="1994985" cy="1196991"/>
      </dsp:txXfrm>
    </dsp:sp>
    <dsp:sp modelId="{D9D532B0-9E79-432A-8B6E-F95BC34AE291}">
      <dsp:nvSpPr>
        <dsp:cNvPr id="0" name=""/>
        <dsp:cNvSpPr/>
      </dsp:nvSpPr>
      <dsp:spPr>
        <a:xfrm>
          <a:off x="4737485" y="11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3801788"/>
                <a:satOff val="-5332"/>
                <a:lumOff val="-5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3801788"/>
                <a:satOff val="-5332"/>
                <a:lumOff val="-5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3801788"/>
                <a:satOff val="-5332"/>
                <a:lumOff val="-5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Science – Nutrition and skeleton</a:t>
          </a:r>
        </a:p>
      </dsp:txBody>
      <dsp:txXfrm>
        <a:off x="4737485" y="113"/>
        <a:ext cx="1994985" cy="1196991"/>
      </dsp:txXfrm>
    </dsp:sp>
    <dsp:sp modelId="{D078618B-B75E-407E-969E-76EDFFA236F8}">
      <dsp:nvSpPr>
        <dsp:cNvPr id="0" name=""/>
        <dsp:cNvSpPr/>
      </dsp:nvSpPr>
      <dsp:spPr>
        <a:xfrm>
          <a:off x="348517" y="139660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5702682"/>
                <a:satOff val="-7998"/>
                <a:lumOff val="-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702682"/>
                <a:satOff val="-7998"/>
                <a:lumOff val="-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702682"/>
                <a:satOff val="-7998"/>
                <a:lumOff val="-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Geography – The Fens</a:t>
          </a:r>
        </a:p>
      </dsp:txBody>
      <dsp:txXfrm>
        <a:off x="348517" y="1396603"/>
        <a:ext cx="1994985" cy="1196991"/>
      </dsp:txXfrm>
    </dsp:sp>
    <dsp:sp modelId="{92D3ED76-C9C3-44D5-B04F-E3555AA2D2C6}">
      <dsp:nvSpPr>
        <dsp:cNvPr id="0" name=""/>
        <dsp:cNvSpPr/>
      </dsp:nvSpPr>
      <dsp:spPr>
        <a:xfrm>
          <a:off x="2543001" y="139660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7603576"/>
                <a:satOff val="-10664"/>
                <a:lumOff val="-1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603576"/>
                <a:satOff val="-10664"/>
                <a:lumOff val="-1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603576"/>
                <a:satOff val="-10664"/>
                <a:lumOff val="-1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Computing – Lego WeDo - Coding</a:t>
          </a:r>
        </a:p>
      </dsp:txBody>
      <dsp:txXfrm>
        <a:off x="2543001" y="1396603"/>
        <a:ext cx="1994985" cy="1196991"/>
      </dsp:txXfrm>
    </dsp:sp>
    <dsp:sp modelId="{5B53C8B5-BED6-45EF-95DF-CEF55855E035}">
      <dsp:nvSpPr>
        <dsp:cNvPr id="0" name=""/>
        <dsp:cNvSpPr/>
      </dsp:nvSpPr>
      <dsp:spPr>
        <a:xfrm>
          <a:off x="4737485" y="139660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9504470"/>
                <a:satOff val="-13330"/>
                <a:lumOff val="-137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9504470"/>
                <a:satOff val="-13330"/>
                <a:lumOff val="-137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9504470"/>
                <a:satOff val="-13330"/>
                <a:lumOff val="-137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Art – Painting landscapes</a:t>
          </a:r>
        </a:p>
      </dsp:txBody>
      <dsp:txXfrm>
        <a:off x="4737485" y="1396603"/>
        <a:ext cx="1994985" cy="1196991"/>
      </dsp:txXfrm>
    </dsp:sp>
    <dsp:sp modelId="{469C1169-516D-442C-A1EA-C461766A95F5}">
      <dsp:nvSpPr>
        <dsp:cNvPr id="0" name=""/>
        <dsp:cNvSpPr/>
      </dsp:nvSpPr>
      <dsp:spPr>
        <a:xfrm>
          <a:off x="348517" y="279309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11405365"/>
                <a:satOff val="-15996"/>
                <a:lumOff val="-16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1405365"/>
                <a:satOff val="-15996"/>
                <a:lumOff val="-16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1405365"/>
                <a:satOff val="-15996"/>
                <a:lumOff val="-16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DT – Moving storyboards</a:t>
          </a:r>
          <a:endParaRPr lang="en-US" sz="2300" kern="1200" dirty="0"/>
        </a:p>
      </dsp:txBody>
      <dsp:txXfrm>
        <a:off x="348517" y="2793093"/>
        <a:ext cx="1994985" cy="1196991"/>
      </dsp:txXfrm>
    </dsp:sp>
    <dsp:sp modelId="{1FA286C1-224A-4C73-A111-3F7BF5F309E4}">
      <dsp:nvSpPr>
        <dsp:cNvPr id="0" name=""/>
        <dsp:cNvSpPr/>
      </dsp:nvSpPr>
      <dsp:spPr>
        <a:xfrm>
          <a:off x="2543001" y="279309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13306258"/>
                <a:satOff val="-18662"/>
                <a:lumOff val="-1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3306258"/>
                <a:satOff val="-18662"/>
                <a:lumOff val="-1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3306258"/>
                <a:satOff val="-18662"/>
                <a:lumOff val="-1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RE – Charities</a:t>
          </a:r>
        </a:p>
      </dsp:txBody>
      <dsp:txXfrm>
        <a:off x="2543001" y="2793093"/>
        <a:ext cx="1994985" cy="1196991"/>
      </dsp:txXfrm>
    </dsp:sp>
    <dsp:sp modelId="{D0FF1B2B-2923-485B-A97C-B60FA9CC18E2}">
      <dsp:nvSpPr>
        <dsp:cNvPr id="0" name=""/>
        <dsp:cNvSpPr/>
      </dsp:nvSpPr>
      <dsp:spPr>
        <a:xfrm>
          <a:off x="4737485" y="279309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15207153"/>
                <a:satOff val="-21328"/>
                <a:lumOff val="-219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5207153"/>
                <a:satOff val="-21328"/>
                <a:lumOff val="-219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5207153"/>
                <a:satOff val="-21328"/>
                <a:lumOff val="-219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PE – Gymnastics and throwing</a:t>
          </a:r>
          <a:endParaRPr lang="en-US" sz="2300" kern="1200" dirty="0"/>
        </a:p>
      </dsp:txBody>
      <dsp:txXfrm>
        <a:off x="4737485" y="2793093"/>
        <a:ext cx="1994985" cy="1196991"/>
      </dsp:txXfrm>
    </dsp:sp>
    <dsp:sp modelId="{FF3E7DCD-18ED-439A-B61F-9DAFF9144DBA}">
      <dsp:nvSpPr>
        <dsp:cNvPr id="0" name=""/>
        <dsp:cNvSpPr/>
      </dsp:nvSpPr>
      <dsp:spPr>
        <a:xfrm>
          <a:off x="1445759" y="418958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17108046"/>
                <a:satOff val="-23994"/>
                <a:lumOff val="-2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108046"/>
                <a:satOff val="-23994"/>
                <a:lumOff val="-2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108046"/>
                <a:satOff val="-23994"/>
                <a:lumOff val="-2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French – Fruits</a:t>
          </a:r>
        </a:p>
      </dsp:txBody>
      <dsp:txXfrm>
        <a:off x="1445759" y="4189583"/>
        <a:ext cx="1994985" cy="1196991"/>
      </dsp:txXfrm>
    </dsp:sp>
    <dsp:sp modelId="{B185BF80-8273-434C-BA88-23949F67E85A}">
      <dsp:nvSpPr>
        <dsp:cNvPr id="0" name=""/>
        <dsp:cNvSpPr/>
      </dsp:nvSpPr>
      <dsp:spPr>
        <a:xfrm>
          <a:off x="3640243" y="4189583"/>
          <a:ext cx="1994985" cy="1196991"/>
        </a:xfrm>
        <a:prstGeom prst="rect">
          <a:avLst/>
        </a:prstGeom>
        <a:gradFill rotWithShape="0">
          <a:gsLst>
            <a:gs pos="0">
              <a:schemeClr val="accent5">
                <a:hueOff val="19008940"/>
                <a:satOff val="-26660"/>
                <a:lumOff val="-27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9008940"/>
                <a:satOff val="-26660"/>
                <a:lumOff val="-27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9008940"/>
                <a:satOff val="-26660"/>
                <a:lumOff val="-27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Music – Disco</a:t>
          </a:r>
        </a:p>
      </dsp:txBody>
      <dsp:txXfrm>
        <a:off x="3640243" y="4189583"/>
        <a:ext cx="1994985" cy="11969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B8768-294A-48A3-9345-446A5AC5FF65}">
      <dsp:nvSpPr>
        <dsp:cNvPr id="0" name=""/>
        <dsp:cNvSpPr/>
      </dsp:nvSpPr>
      <dsp:spPr>
        <a:xfrm>
          <a:off x="471798" y="1968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English – How the Whale Became</a:t>
          </a:r>
          <a:endParaRPr lang="en-US" sz="2300" kern="1200" dirty="0"/>
        </a:p>
      </dsp:txBody>
      <dsp:txXfrm>
        <a:off x="471798" y="1968"/>
        <a:ext cx="1978854" cy="1187312"/>
      </dsp:txXfrm>
    </dsp:sp>
    <dsp:sp modelId="{360DEB5D-5768-4A58-95B4-A01F268E191D}">
      <dsp:nvSpPr>
        <dsp:cNvPr id="0" name=""/>
        <dsp:cNvSpPr/>
      </dsp:nvSpPr>
      <dsp:spPr>
        <a:xfrm>
          <a:off x="2648538" y="1968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Maths - Division</a:t>
          </a:r>
        </a:p>
      </dsp:txBody>
      <dsp:txXfrm>
        <a:off x="2648538" y="1968"/>
        <a:ext cx="1978854" cy="1187312"/>
      </dsp:txXfrm>
    </dsp:sp>
    <dsp:sp modelId="{22D915F7-CD0B-48D5-A3B7-E7D8B36B0B46}">
      <dsp:nvSpPr>
        <dsp:cNvPr id="0" name=""/>
        <dsp:cNvSpPr/>
      </dsp:nvSpPr>
      <dsp:spPr>
        <a:xfrm>
          <a:off x="4825278" y="1968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Science – Light</a:t>
          </a:r>
        </a:p>
      </dsp:txBody>
      <dsp:txXfrm>
        <a:off x="4825278" y="1968"/>
        <a:ext cx="1978854" cy="1187312"/>
      </dsp:txXfrm>
    </dsp:sp>
    <dsp:sp modelId="{128B88C6-367D-4E4D-9734-112F4FB61F55}">
      <dsp:nvSpPr>
        <dsp:cNvPr id="0" name=""/>
        <dsp:cNvSpPr/>
      </dsp:nvSpPr>
      <dsp:spPr>
        <a:xfrm>
          <a:off x="471798" y="1387166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Geography – Water</a:t>
          </a:r>
        </a:p>
      </dsp:txBody>
      <dsp:txXfrm>
        <a:off x="471798" y="1387166"/>
        <a:ext cx="1978854" cy="1187312"/>
      </dsp:txXfrm>
    </dsp:sp>
    <dsp:sp modelId="{1C0F42A2-AC7B-4E1D-83D3-087ABE3FAC27}">
      <dsp:nvSpPr>
        <dsp:cNvPr id="0" name=""/>
        <dsp:cNvSpPr/>
      </dsp:nvSpPr>
      <dsp:spPr>
        <a:xfrm>
          <a:off x="2648538" y="1387166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Computing – Handling data</a:t>
          </a:r>
          <a:endParaRPr lang="en-US" sz="2300" kern="1200" dirty="0"/>
        </a:p>
      </dsp:txBody>
      <dsp:txXfrm>
        <a:off x="2648538" y="1387166"/>
        <a:ext cx="1978854" cy="1187312"/>
      </dsp:txXfrm>
    </dsp:sp>
    <dsp:sp modelId="{E7EDAB8B-9A6D-45E1-AB5C-ABF712916728}">
      <dsp:nvSpPr>
        <dsp:cNvPr id="0" name=""/>
        <dsp:cNvSpPr/>
      </dsp:nvSpPr>
      <dsp:spPr>
        <a:xfrm>
          <a:off x="4825278" y="1387166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Art – Printing</a:t>
          </a:r>
        </a:p>
      </dsp:txBody>
      <dsp:txXfrm>
        <a:off x="4825278" y="1387166"/>
        <a:ext cx="1978854" cy="1187312"/>
      </dsp:txXfrm>
    </dsp:sp>
    <dsp:sp modelId="{5630B9B5-CF89-4C9C-B88A-8D4EC98AE6AD}">
      <dsp:nvSpPr>
        <dsp:cNvPr id="0" name=""/>
        <dsp:cNvSpPr/>
      </dsp:nvSpPr>
      <dsp:spPr>
        <a:xfrm>
          <a:off x="471798" y="2772364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DT – Making a bag</a:t>
          </a:r>
          <a:endParaRPr lang="en-US" sz="2300" kern="1200" dirty="0"/>
        </a:p>
      </dsp:txBody>
      <dsp:txXfrm>
        <a:off x="471798" y="2772364"/>
        <a:ext cx="1978854" cy="1187312"/>
      </dsp:txXfrm>
    </dsp:sp>
    <dsp:sp modelId="{ED0FEB68-1823-4CC5-8AEB-D4BFAA033D6B}">
      <dsp:nvSpPr>
        <dsp:cNvPr id="0" name=""/>
        <dsp:cNvSpPr/>
      </dsp:nvSpPr>
      <dsp:spPr>
        <a:xfrm>
          <a:off x="2648538" y="2772364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RE – Hinduism</a:t>
          </a:r>
        </a:p>
      </dsp:txBody>
      <dsp:txXfrm>
        <a:off x="2648538" y="2772364"/>
        <a:ext cx="1978854" cy="1187312"/>
      </dsp:txXfrm>
    </dsp:sp>
    <dsp:sp modelId="{5C424605-7668-4AD7-8642-96C7F399A6AB}">
      <dsp:nvSpPr>
        <dsp:cNvPr id="0" name=""/>
        <dsp:cNvSpPr/>
      </dsp:nvSpPr>
      <dsp:spPr>
        <a:xfrm>
          <a:off x="4825278" y="2772364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PE – Athletics and invasion games</a:t>
          </a:r>
          <a:endParaRPr lang="en-US" sz="2300" kern="1200" dirty="0"/>
        </a:p>
      </dsp:txBody>
      <dsp:txXfrm>
        <a:off x="4825278" y="2772364"/>
        <a:ext cx="1978854" cy="1187312"/>
      </dsp:txXfrm>
    </dsp:sp>
    <dsp:sp modelId="{335EEF3C-771E-4A48-8C19-CF85BC366823}">
      <dsp:nvSpPr>
        <dsp:cNvPr id="0" name=""/>
        <dsp:cNvSpPr/>
      </dsp:nvSpPr>
      <dsp:spPr>
        <a:xfrm>
          <a:off x="1560168" y="4157562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French – Instruments</a:t>
          </a:r>
        </a:p>
      </dsp:txBody>
      <dsp:txXfrm>
        <a:off x="1560168" y="4157562"/>
        <a:ext cx="1978854" cy="1187312"/>
      </dsp:txXfrm>
    </dsp:sp>
    <dsp:sp modelId="{FA345CCC-3EAC-4FB0-92F7-0BC49A4B94DE}">
      <dsp:nvSpPr>
        <dsp:cNvPr id="0" name=""/>
        <dsp:cNvSpPr/>
      </dsp:nvSpPr>
      <dsp:spPr>
        <a:xfrm>
          <a:off x="3736908" y="4157562"/>
          <a:ext cx="1978854" cy="11873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Univers Condensed"/>
            </a:rPr>
            <a:t>Music – Reggae</a:t>
          </a:r>
        </a:p>
      </dsp:txBody>
      <dsp:txXfrm>
        <a:off x="3736908" y="4157562"/>
        <a:ext cx="1978854" cy="11873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D75EE-A4AE-4C52-B149-1B9016A3BBEC}">
      <dsp:nvSpPr>
        <dsp:cNvPr id="0" name=""/>
        <dsp:cNvSpPr/>
      </dsp:nvSpPr>
      <dsp:spPr>
        <a:xfrm>
          <a:off x="331370" y="401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English – Shackleton</a:t>
          </a:r>
          <a:endParaRPr lang="en-US" sz="2200" kern="1200" dirty="0"/>
        </a:p>
      </dsp:txBody>
      <dsp:txXfrm>
        <a:off x="331370" y="401"/>
        <a:ext cx="1965811" cy="1179487"/>
      </dsp:txXfrm>
    </dsp:sp>
    <dsp:sp modelId="{E6EFAE92-F389-4221-B651-1746893F380B}">
      <dsp:nvSpPr>
        <dsp:cNvPr id="0" name=""/>
        <dsp:cNvSpPr/>
      </dsp:nvSpPr>
      <dsp:spPr>
        <a:xfrm>
          <a:off x="2493763" y="401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Maths – Decimals and Time</a:t>
          </a:r>
        </a:p>
      </dsp:txBody>
      <dsp:txXfrm>
        <a:off x="2493763" y="401"/>
        <a:ext cx="1965811" cy="1179487"/>
      </dsp:txXfrm>
    </dsp:sp>
    <dsp:sp modelId="{435ED345-7862-42EF-AEA1-A603C641D24E}">
      <dsp:nvSpPr>
        <dsp:cNvPr id="0" name=""/>
        <dsp:cNvSpPr/>
      </dsp:nvSpPr>
      <dsp:spPr>
        <a:xfrm>
          <a:off x="4656156" y="401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Science – STEM Project</a:t>
          </a:r>
        </a:p>
      </dsp:txBody>
      <dsp:txXfrm>
        <a:off x="4656156" y="401"/>
        <a:ext cx="1965811" cy="1179487"/>
      </dsp:txXfrm>
    </dsp:sp>
    <dsp:sp modelId="{20C35322-2B45-4424-95BA-CA2B891F6B15}">
      <dsp:nvSpPr>
        <dsp:cNvPr id="0" name=""/>
        <dsp:cNvSpPr/>
      </dsp:nvSpPr>
      <dsp:spPr>
        <a:xfrm>
          <a:off x="331370" y="1376469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Geography – Antarctica</a:t>
          </a:r>
        </a:p>
      </dsp:txBody>
      <dsp:txXfrm>
        <a:off x="331370" y="1376469"/>
        <a:ext cx="1965811" cy="1179487"/>
      </dsp:txXfrm>
    </dsp:sp>
    <dsp:sp modelId="{5BD90E43-8D88-4317-9DAB-BA4B188E66FF}">
      <dsp:nvSpPr>
        <dsp:cNvPr id="0" name=""/>
        <dsp:cNvSpPr/>
      </dsp:nvSpPr>
      <dsp:spPr>
        <a:xfrm>
          <a:off x="2493763" y="1376469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Computing – E-books</a:t>
          </a:r>
        </a:p>
      </dsp:txBody>
      <dsp:txXfrm>
        <a:off x="2493763" y="1376469"/>
        <a:ext cx="1965811" cy="1179487"/>
      </dsp:txXfrm>
    </dsp:sp>
    <dsp:sp modelId="{F31142E5-68E9-4E23-ABAB-B5E3D32434A7}">
      <dsp:nvSpPr>
        <dsp:cNvPr id="0" name=""/>
        <dsp:cNvSpPr/>
      </dsp:nvSpPr>
      <dsp:spPr>
        <a:xfrm>
          <a:off x="4656156" y="1376469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Art – Animal sculptures</a:t>
          </a:r>
        </a:p>
      </dsp:txBody>
      <dsp:txXfrm>
        <a:off x="4656156" y="1376469"/>
        <a:ext cx="1965811" cy="1179487"/>
      </dsp:txXfrm>
    </dsp:sp>
    <dsp:sp modelId="{0BC830B6-BB3D-4AC4-B650-FF1FA33F5C62}">
      <dsp:nvSpPr>
        <dsp:cNvPr id="0" name=""/>
        <dsp:cNvSpPr/>
      </dsp:nvSpPr>
      <dsp:spPr>
        <a:xfrm>
          <a:off x="331370" y="2752538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DT – Making a bag</a:t>
          </a:r>
          <a:endParaRPr lang="en-US" sz="2200" kern="1200" dirty="0"/>
        </a:p>
      </dsp:txBody>
      <dsp:txXfrm>
        <a:off x="331370" y="2752538"/>
        <a:ext cx="1965811" cy="1179487"/>
      </dsp:txXfrm>
    </dsp:sp>
    <dsp:sp modelId="{D48993E9-3C24-44D9-A694-07A7FC66A135}">
      <dsp:nvSpPr>
        <dsp:cNvPr id="0" name=""/>
        <dsp:cNvSpPr/>
      </dsp:nvSpPr>
      <dsp:spPr>
        <a:xfrm>
          <a:off x="2493763" y="2752538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RE – Churches</a:t>
          </a:r>
        </a:p>
      </dsp:txBody>
      <dsp:txXfrm>
        <a:off x="2493763" y="2752538"/>
        <a:ext cx="1965811" cy="1179487"/>
      </dsp:txXfrm>
    </dsp:sp>
    <dsp:sp modelId="{FD562B26-E260-474B-8B60-8998975EE31E}">
      <dsp:nvSpPr>
        <dsp:cNvPr id="0" name=""/>
        <dsp:cNvSpPr/>
      </dsp:nvSpPr>
      <dsp:spPr>
        <a:xfrm>
          <a:off x="4656156" y="2752538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PE – Net games and striking and fielding</a:t>
          </a:r>
          <a:endParaRPr lang="en-US" sz="2200" kern="1200" dirty="0"/>
        </a:p>
      </dsp:txBody>
      <dsp:txXfrm>
        <a:off x="4656156" y="2752538"/>
        <a:ext cx="1965811" cy="1179487"/>
      </dsp:txXfrm>
    </dsp:sp>
    <dsp:sp modelId="{06988DA6-D60F-4FB2-9E2E-08841D67C060}">
      <dsp:nvSpPr>
        <dsp:cNvPr id="0" name=""/>
        <dsp:cNvSpPr/>
      </dsp:nvSpPr>
      <dsp:spPr>
        <a:xfrm>
          <a:off x="1412566" y="4128606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French – I am able to….</a:t>
          </a:r>
        </a:p>
      </dsp:txBody>
      <dsp:txXfrm>
        <a:off x="1412566" y="4128606"/>
        <a:ext cx="1965811" cy="1179487"/>
      </dsp:txXfrm>
    </dsp:sp>
    <dsp:sp modelId="{1F1D9BA5-3216-48E4-AE6E-878DB3BCB228}">
      <dsp:nvSpPr>
        <dsp:cNvPr id="0" name=""/>
        <dsp:cNvSpPr/>
      </dsp:nvSpPr>
      <dsp:spPr>
        <a:xfrm>
          <a:off x="3574959" y="4128606"/>
          <a:ext cx="1965811" cy="11794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Univers Condensed"/>
            </a:rPr>
            <a:t>Music – Classical Music</a:t>
          </a:r>
        </a:p>
      </dsp:txBody>
      <dsp:txXfrm>
        <a:off x="3574959" y="4128606"/>
        <a:ext cx="1965811" cy="1179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#1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#2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#2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09959-060B-41F2-BEA2-05C13133A462}" type="datetimeFigureOut">
              <a:t>9/9/2026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9E27A7-2517-4F7D-9FDB-5D9AFDCFB614}" type="slidenum"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43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73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All introduce ourselves and TAs in classes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rPr lang="en-US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750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132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52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E27A7-2517-4F7D-9FDB-5D9AFDCFB614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550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E27A7-2517-4F7D-9FDB-5D9AFDCFB614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83813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E27A7-2517-4F7D-9FDB-5D9AFDCFB614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062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E27A7-2517-4F7D-9FDB-5D9AFDCFB614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018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E27A7-2517-4F7D-9FDB-5D9AFDCFB614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335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E27A7-2517-4F7D-9FDB-5D9AFDCFB614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4030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3277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927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Alec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580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Alec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9E27A7-2517-4F7D-9FDB-5D9AFDCFB614}" type="slidenum"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173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63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277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891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901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382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23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5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814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6750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310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93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2F3E8B1C-86EF-43CF-8304-249481088644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C3DB2ADC-AF19-4574-8C10-79B5B04FCA27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572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F92653-5D6D-47E6-8744-0DAF76E04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786" y="950065"/>
            <a:ext cx="8497955" cy="1930916"/>
          </a:xfrm>
        </p:spPr>
        <p:txBody>
          <a:bodyPr anchor="b">
            <a:normAutofit/>
          </a:bodyPr>
          <a:lstStyle/>
          <a:p>
            <a:r>
              <a:rPr lang="en-US" dirty="0"/>
              <a:t>Year 3 </a:t>
            </a:r>
            <a:br>
              <a:rPr lang="en-US" dirty="0"/>
            </a:br>
            <a:r>
              <a:rPr lang="en-US" dirty="0"/>
              <a:t>2026 - 2027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3941" y="4115225"/>
            <a:ext cx="8829674" cy="989291"/>
          </a:xfrm>
        </p:spPr>
        <p:txBody>
          <a:bodyPr anchor="t">
            <a:normAutofit/>
          </a:bodyPr>
          <a:lstStyle/>
          <a:p>
            <a:r>
              <a:rPr lang="en-US" dirty="0"/>
              <a:t>Welcome to the Year 3 Meet and Greet.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B04EC04-29CC-4DDB-8C71-202106CDD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7CA459B-7AA3-4B66-813E-D54C56197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 in  Year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1E165-E28E-D463-BE07-C38EAB628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AG3 – Mr Grieve, Miss Brown, Mrs Freeman</a:t>
            </a:r>
          </a:p>
          <a:p>
            <a:r>
              <a:rPr lang="en-US" dirty="0"/>
              <a:t>SP3 – Mrs Poulton, Mr Righetta, Miss Bishop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741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School RULES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1E165-E28E-D463-BE07-C38EAB628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1721" y="2299816"/>
            <a:ext cx="2216736" cy="36360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Ready</a:t>
            </a:r>
          </a:p>
          <a:p>
            <a:endParaRPr lang="en-US" sz="2400" dirty="0"/>
          </a:p>
          <a:p>
            <a:r>
              <a:rPr lang="en-US" sz="2400" dirty="0"/>
              <a:t>Safe</a:t>
            </a:r>
          </a:p>
          <a:p>
            <a:endParaRPr lang="en-US" sz="2400" dirty="0"/>
          </a:p>
          <a:p>
            <a:r>
              <a:rPr lang="en-US" sz="2400" dirty="0"/>
              <a:t>Kind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C2C5DC-D620-4D90-8B0B-C1C9AA9B1C8B}"/>
              </a:ext>
            </a:extLst>
          </p:cNvPr>
          <p:cNvSpPr txBox="1"/>
          <p:nvPr/>
        </p:nvSpPr>
        <p:spPr>
          <a:xfrm>
            <a:off x="4310742" y="2788132"/>
            <a:ext cx="2090057" cy="1641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Curious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srgbClr val="000000"/>
                </a:solidFill>
                <a:latin typeface="Calisto MT"/>
              </a:rPr>
              <a:t>Ambitious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5731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  to bring every day?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1E165-E28E-D463-BE07-C38EAB628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sz="2400" dirty="0"/>
              <a:t>Packed lunch</a:t>
            </a:r>
          </a:p>
          <a:p>
            <a:r>
              <a:rPr lang="en-US" sz="2400" dirty="0"/>
              <a:t>Healthy snack – fruit or vegetables (no nuts please)</a:t>
            </a:r>
          </a:p>
          <a:p>
            <a:r>
              <a:rPr lang="en-US" sz="2400" dirty="0"/>
              <a:t>Homeschool book</a:t>
            </a:r>
          </a:p>
          <a:p>
            <a:r>
              <a:rPr lang="en-US" sz="2400" dirty="0"/>
              <a:t>Reading book</a:t>
            </a:r>
          </a:p>
          <a:p>
            <a:r>
              <a:rPr lang="en-US" sz="2400" dirty="0"/>
              <a:t>PE Kit – Bring in on a Monday and take home on a Friday</a:t>
            </a:r>
          </a:p>
          <a:p>
            <a:r>
              <a:rPr lang="en-US" sz="2400" dirty="0"/>
              <a:t>Raincoat </a:t>
            </a:r>
          </a:p>
          <a:p>
            <a:r>
              <a:rPr lang="en-US" sz="2400" dirty="0"/>
              <a:t>Wellies and puddle suit (these can be left in school)</a:t>
            </a:r>
          </a:p>
        </p:txBody>
      </p:sp>
    </p:spTree>
    <p:extLst>
      <p:ext uri="{BB962C8B-B14F-4D97-AF65-F5344CB8AC3E}">
        <p14:creationId xmlns:p14="http://schemas.microsoft.com/office/powerpoint/2010/main" val="297179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7" name="Rectangle 726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769" y="98615"/>
            <a:ext cx="5922279" cy="12729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Autumn 1</a:t>
            </a:r>
          </a:p>
        </p:txBody>
      </p:sp>
      <p:pic>
        <p:nvPicPr>
          <p:cNvPr id="722" name="Picture 722" descr="A picture containing text, plant, tree&#10;&#10;Description automatically generated">
            <a:extLst>
              <a:ext uri="{FF2B5EF4-FFF2-40B4-BE49-F238E27FC236}">
                <a16:creationId xmlns:a16="http://schemas.microsoft.com/office/drawing/2014/main" id="{75EBA89F-1227-1EDA-C588-88F4FC7F2B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311"/>
          <a:stretch/>
        </p:blipFill>
        <p:spPr>
          <a:xfrm>
            <a:off x="20" y="-17929"/>
            <a:ext cx="4876780" cy="6875929"/>
          </a:xfrm>
          <a:prstGeom prst="rect">
            <a:avLst/>
          </a:prstGeom>
        </p:spPr>
      </p:pic>
      <p:cxnSp>
        <p:nvCxnSpPr>
          <p:cNvPr id="729" name="Straight Connector 728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15000" y="738013"/>
            <a:ext cx="5676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1" name="Straight Connector 730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15000" y="6134100"/>
            <a:ext cx="5676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6">
            <a:extLst>
              <a:ext uri="{FF2B5EF4-FFF2-40B4-BE49-F238E27FC236}">
                <a16:creationId xmlns:a16="http://schemas.microsoft.com/office/drawing/2014/main" id="{98FED496-81F2-EC06-B1A9-8E32F06849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1029359"/>
              </p:ext>
            </p:extLst>
          </p:nvPr>
        </p:nvGraphicFramePr>
        <p:xfrm>
          <a:off x="5068713" y="1010139"/>
          <a:ext cx="6807009" cy="5464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76748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55" name="Rectangle 144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496" y="40175"/>
            <a:ext cx="5933795" cy="1362073"/>
          </a:xfrm>
        </p:spPr>
        <p:txBody>
          <a:bodyPr>
            <a:normAutofit/>
          </a:bodyPr>
          <a:lstStyle/>
          <a:p>
            <a:r>
              <a:rPr lang="en-US" dirty="0"/>
              <a:t>Autumn 2</a:t>
            </a:r>
          </a:p>
        </p:txBody>
      </p:sp>
      <p:cxnSp>
        <p:nvCxnSpPr>
          <p:cNvPr id="1456" name="Straight Connector 1451">
            <a:extLst>
              <a:ext uri="{FF2B5EF4-FFF2-40B4-BE49-F238E27FC236}">
                <a16:creationId xmlns:a16="http://schemas.microsoft.com/office/drawing/2014/main" id="{511FC409-B3C2-4F68-865C-C5333D6F2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57150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4" name="Straight Connector 1453">
            <a:extLst>
              <a:ext uri="{FF2B5EF4-FFF2-40B4-BE49-F238E27FC236}">
                <a16:creationId xmlns:a16="http://schemas.microsoft.com/office/drawing/2014/main" id="{B810270D-76A7-44B3-9746-7EDF57886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5715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6">
            <a:extLst>
              <a:ext uri="{FF2B5EF4-FFF2-40B4-BE49-F238E27FC236}">
                <a16:creationId xmlns:a16="http://schemas.microsoft.com/office/drawing/2014/main" id="{98FED496-81F2-EC06-B1A9-8E32F06849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5322681"/>
              </p:ext>
            </p:extLst>
          </p:nvPr>
        </p:nvGraphicFramePr>
        <p:xfrm>
          <a:off x="280011" y="811089"/>
          <a:ext cx="6568909" cy="5653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84" name="Picture 1484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CFE4E650-7A6C-B35D-5072-0084A709CD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92334" y="1489512"/>
            <a:ext cx="4800355" cy="344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76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38" name="Rectangle 2337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0111" y="10869"/>
            <a:ext cx="5014789" cy="1318062"/>
          </a:xfrm>
        </p:spPr>
        <p:txBody>
          <a:bodyPr>
            <a:normAutofit/>
          </a:bodyPr>
          <a:lstStyle/>
          <a:p>
            <a:r>
              <a:rPr lang="en-US" dirty="0"/>
              <a:t>Spring 1</a:t>
            </a:r>
          </a:p>
        </p:txBody>
      </p:sp>
      <p:pic>
        <p:nvPicPr>
          <p:cNvPr id="2333" name="Picture 2333" descr="Diagram&#10;&#10;Description automatically generated">
            <a:extLst>
              <a:ext uri="{FF2B5EF4-FFF2-40B4-BE49-F238E27FC236}">
                <a16:creationId xmlns:a16="http://schemas.microsoft.com/office/drawing/2014/main" id="{D4A85EEA-9CC4-25ED-F9FF-0A0586C06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869" y="1075571"/>
            <a:ext cx="4976888" cy="4824088"/>
          </a:xfrm>
          <a:prstGeom prst="rect">
            <a:avLst/>
          </a:prstGeom>
        </p:spPr>
      </p:pic>
      <p:cxnSp>
        <p:nvCxnSpPr>
          <p:cNvPr id="2340" name="Straight Connector 2339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15100" y="723900"/>
            <a:ext cx="16002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6">
            <a:extLst>
              <a:ext uri="{FF2B5EF4-FFF2-40B4-BE49-F238E27FC236}">
                <a16:creationId xmlns:a16="http://schemas.microsoft.com/office/drawing/2014/main" id="{98FED496-81F2-EC06-B1A9-8E32F06849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0841533"/>
              </p:ext>
            </p:extLst>
          </p:nvPr>
        </p:nvGraphicFramePr>
        <p:xfrm>
          <a:off x="5594399" y="1104167"/>
          <a:ext cx="6235943" cy="5399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20255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16" name="Rectangle 3415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864072"/>
          </a:xfrm>
        </p:spPr>
        <p:txBody>
          <a:bodyPr>
            <a:normAutofit/>
          </a:bodyPr>
          <a:lstStyle/>
          <a:p>
            <a:r>
              <a:rPr lang="en-US" dirty="0"/>
              <a:t>Spring 2</a:t>
            </a:r>
          </a:p>
        </p:txBody>
      </p:sp>
      <p:cxnSp>
        <p:nvCxnSpPr>
          <p:cNvPr id="3418" name="Straight Connector 3417">
            <a:extLst>
              <a:ext uri="{FF2B5EF4-FFF2-40B4-BE49-F238E27FC236}">
                <a16:creationId xmlns:a16="http://schemas.microsoft.com/office/drawing/2014/main" id="{5EF1A8C6-8F60-4EF2-B4D7-A5A5E94F69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11" name="Picture 3411" descr="A picture containing calendar&#10;&#10;Description automatically generated">
            <a:extLst>
              <a:ext uri="{FF2B5EF4-FFF2-40B4-BE49-F238E27FC236}">
                <a16:creationId xmlns:a16="http://schemas.microsoft.com/office/drawing/2014/main" id="{278BBA24-52F5-D702-7DD8-3004937EA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099" y="1868035"/>
            <a:ext cx="2634534" cy="3923165"/>
          </a:xfrm>
          <a:prstGeom prst="rect">
            <a:avLst/>
          </a:prstGeom>
        </p:spPr>
      </p:pic>
      <p:cxnSp>
        <p:nvCxnSpPr>
          <p:cNvPr id="3420" name="Straight Connector 3419">
            <a:extLst>
              <a:ext uri="{FF2B5EF4-FFF2-40B4-BE49-F238E27FC236}">
                <a16:creationId xmlns:a16="http://schemas.microsoft.com/office/drawing/2014/main" id="{FD9760AA-CA3F-4C65-B688-B44307731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6">
            <a:extLst>
              <a:ext uri="{FF2B5EF4-FFF2-40B4-BE49-F238E27FC236}">
                <a16:creationId xmlns:a16="http://schemas.microsoft.com/office/drawing/2014/main" id="{98FED496-81F2-EC06-B1A9-8E32F06849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9890969"/>
              </p:ext>
            </p:extLst>
          </p:nvPr>
        </p:nvGraphicFramePr>
        <p:xfrm>
          <a:off x="4314162" y="660609"/>
          <a:ext cx="7080989" cy="5386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89315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40" name="Rectangle 4239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2751" y="38139"/>
            <a:ext cx="5922279" cy="1272986"/>
          </a:xfrm>
        </p:spPr>
        <p:txBody>
          <a:bodyPr>
            <a:normAutofit/>
          </a:bodyPr>
          <a:lstStyle/>
          <a:p>
            <a:r>
              <a:rPr lang="en-US" dirty="0"/>
              <a:t>Summer 1</a:t>
            </a:r>
          </a:p>
        </p:txBody>
      </p:sp>
      <p:pic>
        <p:nvPicPr>
          <p:cNvPr id="4235" name="Picture 4235">
            <a:extLst>
              <a:ext uri="{FF2B5EF4-FFF2-40B4-BE49-F238E27FC236}">
                <a16:creationId xmlns:a16="http://schemas.microsoft.com/office/drawing/2014/main" id="{95A64548-C550-E15D-B9CD-FFA3942D1F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82" r="2" b="4122"/>
          <a:stretch/>
        </p:blipFill>
        <p:spPr>
          <a:xfrm>
            <a:off x="20" y="-17929"/>
            <a:ext cx="4876780" cy="6875929"/>
          </a:xfrm>
          <a:prstGeom prst="rect">
            <a:avLst/>
          </a:prstGeom>
        </p:spPr>
      </p:pic>
      <p:cxnSp>
        <p:nvCxnSpPr>
          <p:cNvPr id="4242" name="Straight Connector 4241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15000" y="738013"/>
            <a:ext cx="5676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44" name="Straight Connector 4243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15000" y="6134100"/>
            <a:ext cx="5676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6">
            <a:extLst>
              <a:ext uri="{FF2B5EF4-FFF2-40B4-BE49-F238E27FC236}">
                <a16:creationId xmlns:a16="http://schemas.microsoft.com/office/drawing/2014/main" id="{98FED496-81F2-EC06-B1A9-8E32F06849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9385876"/>
              </p:ext>
            </p:extLst>
          </p:nvPr>
        </p:nvGraphicFramePr>
        <p:xfrm>
          <a:off x="4671896" y="1045029"/>
          <a:ext cx="7275932" cy="5346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76491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53" name="Rectangle 5552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38781"/>
            <a:ext cx="10691813" cy="810192"/>
          </a:xfrm>
        </p:spPr>
        <p:txBody>
          <a:bodyPr>
            <a:normAutofit/>
          </a:bodyPr>
          <a:lstStyle/>
          <a:p>
            <a:r>
              <a:rPr lang="en-US" dirty="0"/>
              <a:t>Summer 2</a:t>
            </a:r>
          </a:p>
        </p:txBody>
      </p:sp>
      <p:cxnSp>
        <p:nvCxnSpPr>
          <p:cNvPr id="5555" name="Straight Connector 5554">
            <a:extLst>
              <a:ext uri="{FF2B5EF4-FFF2-40B4-BE49-F238E27FC236}">
                <a16:creationId xmlns:a16="http://schemas.microsoft.com/office/drawing/2014/main" id="{BCE733BF-B95F-4869-AB8F-D90C6F5957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48" name="Picture 5548" descr="Text, whiteboard&#10;&#10;Description automatically generated">
            <a:extLst>
              <a:ext uri="{FF2B5EF4-FFF2-40B4-BE49-F238E27FC236}">
                <a16:creationId xmlns:a16="http://schemas.microsoft.com/office/drawing/2014/main" id="{4B6D0A12-C78B-12ED-952F-3A671B39EB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38" r="-1" b="-1"/>
          <a:stretch/>
        </p:blipFill>
        <p:spPr>
          <a:xfrm>
            <a:off x="292100" y="900586"/>
            <a:ext cx="3964214" cy="4926898"/>
          </a:xfrm>
          <a:prstGeom prst="rect">
            <a:avLst/>
          </a:prstGeom>
        </p:spPr>
      </p:pic>
      <p:cxnSp>
        <p:nvCxnSpPr>
          <p:cNvPr id="5557" name="Straight Connector 5556">
            <a:extLst>
              <a:ext uri="{FF2B5EF4-FFF2-40B4-BE49-F238E27FC236}">
                <a16:creationId xmlns:a16="http://schemas.microsoft.com/office/drawing/2014/main" id="{8D1166D6-1A36-41B0-8A82-37761E6F3D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6">
            <a:extLst>
              <a:ext uri="{FF2B5EF4-FFF2-40B4-BE49-F238E27FC236}">
                <a16:creationId xmlns:a16="http://schemas.microsoft.com/office/drawing/2014/main" id="{98FED496-81F2-EC06-B1A9-8E32F06849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0949112"/>
              </p:ext>
            </p:extLst>
          </p:nvPr>
        </p:nvGraphicFramePr>
        <p:xfrm>
          <a:off x="4745034" y="726707"/>
          <a:ext cx="6953338" cy="5308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95071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1E165-E28E-D463-BE07-C38EAB628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Please complete reading, TTRS, spelling regularly with your child</a:t>
            </a:r>
          </a:p>
          <a:p>
            <a:r>
              <a:rPr lang="en-US" sz="2400" dirty="0"/>
              <a:t>Homework – Each week there will be a piece of Maths and another piece of work to complete</a:t>
            </a:r>
          </a:p>
          <a:p>
            <a:r>
              <a:rPr lang="en-US" sz="2400" dirty="0"/>
              <a:t>Chance to be creative, show learning in different ways </a:t>
            </a:r>
          </a:p>
          <a:p>
            <a:r>
              <a:rPr lang="en-US" sz="2400" dirty="0"/>
              <a:t>Set on a Wednesday, handed in on a Monday</a:t>
            </a:r>
          </a:p>
        </p:txBody>
      </p:sp>
    </p:spTree>
    <p:extLst>
      <p:ext uri="{BB962C8B-B14F-4D97-AF65-F5344CB8AC3E}">
        <p14:creationId xmlns:p14="http://schemas.microsoft.com/office/powerpoint/2010/main" val="2551552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1E165-E28E-D463-BE07-C38EAB628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Our PE days are below, though it may sometimes change if the weather is bad. </a:t>
            </a:r>
          </a:p>
          <a:p>
            <a:r>
              <a:rPr lang="en-US" sz="2400" dirty="0"/>
              <a:t>Pupils should bring their kit on a Monday and take it home on a Friday. </a:t>
            </a:r>
          </a:p>
          <a:p>
            <a:r>
              <a:rPr lang="en-US" sz="2400" dirty="0"/>
              <a:t>SP3 – Tuesday and Wednesday</a:t>
            </a:r>
          </a:p>
          <a:p>
            <a:r>
              <a:rPr lang="en-US" sz="2400" dirty="0"/>
              <a:t>AG3 – Monday and Friday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20039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1155618"/>
          </a:xfrm>
        </p:spPr>
        <p:txBody>
          <a:bodyPr>
            <a:normAutofit/>
          </a:bodyPr>
          <a:lstStyle/>
          <a:p>
            <a:r>
              <a:rPr lang="en-US" dirty="0"/>
              <a:t>Coming up....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AD0195E-7F27-4D06-9427-0C121D721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D74C2FC-3228-4FC1-B97B-87AD35508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1B7B6B2C-C436-B48F-9224-FAD60142B3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Check the parent newsletter and school Facebook page, as this always includes key dates for your diary.</a:t>
            </a:r>
          </a:p>
          <a:p>
            <a:r>
              <a:rPr lang="en-US" dirty="0"/>
              <a:t>Harvest Assembly – TBC</a:t>
            </a:r>
          </a:p>
          <a:p>
            <a:r>
              <a:rPr lang="en-US" dirty="0"/>
              <a:t>A trip to the Museum – TBC </a:t>
            </a:r>
          </a:p>
        </p:txBody>
      </p:sp>
    </p:spTree>
    <p:extLst>
      <p:ext uri="{BB962C8B-B14F-4D97-AF65-F5344CB8AC3E}">
        <p14:creationId xmlns:p14="http://schemas.microsoft.com/office/powerpoint/2010/main" val="3024725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F710FDB-0919-493E-8539-8240C23F1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DB84-FAFF-D11D-AD88-9D45BC65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515" y="2176204"/>
            <a:ext cx="2841531" cy="2748816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Thank  you</a:t>
            </a:r>
            <a:br>
              <a:rPr lang="en-US" dirty="0"/>
            </a:br>
            <a:r>
              <a:rPr lang="en-US" dirty="0"/>
              <a:t>for listening!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57DD543-A5CD-4348-8624-8B4E57DB5F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228265" y="723900"/>
            <a:ext cx="0" cy="54102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1E165-E28E-D463-BE07-C38EAB628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8180" y="538843"/>
            <a:ext cx="7518024" cy="5758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3400" dirty="0"/>
              <a:t>We are really looking forward to working with you to help your child achieve their best at Priory Junior School.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34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3400" dirty="0"/>
              <a:t>Please feel free to visit their classroom.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34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3400" dirty="0"/>
              <a:t>We will be around if you have any questions. </a:t>
            </a:r>
          </a:p>
        </p:txBody>
      </p:sp>
    </p:spTree>
    <p:extLst>
      <p:ext uri="{BB962C8B-B14F-4D97-AF65-F5344CB8AC3E}">
        <p14:creationId xmlns:p14="http://schemas.microsoft.com/office/powerpoint/2010/main" val="948452786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a6aa8f7-79b8-4f84-8283-65723ed214e4" xsi:nil="true"/>
    <lcf76f155ced4ddcb4097134ff3c332f xmlns="47c8b3e6-1893-4747-8ada-d22435b80e2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FF02B4B405E0346B045ED168E239FD7" ma:contentTypeVersion="19" ma:contentTypeDescription="Create a new document." ma:contentTypeScope="" ma:versionID="56b6da0de55d80d927adca4caca717ec">
  <xsd:schema xmlns:xsd="http://www.w3.org/2001/XMLSchema" xmlns:xs="http://www.w3.org/2001/XMLSchema" xmlns:p="http://schemas.microsoft.com/office/2006/metadata/properties" xmlns:ns2="47c8b3e6-1893-4747-8ada-d22435b80e2d" xmlns:ns3="da6aa8f7-79b8-4f84-8283-65723ed214e4" targetNamespace="http://schemas.microsoft.com/office/2006/metadata/properties" ma:root="true" ma:fieldsID="16e052c81667c476e5e249c45ea2d3da" ns2:_="" ns3:_="">
    <xsd:import namespace="47c8b3e6-1893-4747-8ada-d22435b80e2d"/>
    <xsd:import namespace="da6aa8f7-79b8-4f84-8283-65723ed214e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8b3e6-1893-4747-8ada-d22435b80e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61a4b10-2610-4bc7-818a-bc0ab68693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6aa8f7-79b8-4f84-8283-65723ed214e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ba27595-502e-4751-9f33-0a442a3ccfbe}" ma:internalName="TaxCatchAll" ma:showField="CatchAllData" ma:web="da6aa8f7-79b8-4f84-8283-65723ed214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A66CF8-9C54-4D52-8DEE-FBCE99C6C43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09A872-C7A2-435A-9DCD-12058CE4A6DB}">
  <ds:schemaRefs>
    <ds:schemaRef ds:uri="http://purl.org/dc/terms/"/>
    <ds:schemaRef ds:uri="http://purl.org/dc/dcmitype/"/>
    <ds:schemaRef ds:uri="http://schemas.microsoft.com/office/infopath/2007/PartnerControls"/>
    <ds:schemaRef ds:uri="http://schemas.microsoft.com/office/2006/documentManagement/types"/>
    <ds:schemaRef ds:uri="da6aa8f7-79b8-4f84-8283-65723ed214e4"/>
    <ds:schemaRef ds:uri="http://schemas.microsoft.com/office/2006/metadata/properties"/>
    <ds:schemaRef ds:uri="http://purl.org/dc/elements/1.1/"/>
    <ds:schemaRef ds:uri="47c8b3e6-1893-4747-8ada-d22435b80e2d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DEDD208-8FF3-43C2-8DBA-42257102CC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c8b3e6-1893-4747-8ada-d22435b80e2d"/>
    <ds:schemaRef ds:uri="da6aa8f7-79b8-4f84-8283-65723ed214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606</Words>
  <Application>Microsoft Office PowerPoint</Application>
  <PresentationFormat>Widescreen</PresentationFormat>
  <Paragraphs>142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Calisto MT</vt:lpstr>
      <vt:lpstr>Univers Condensed</vt:lpstr>
      <vt:lpstr>ChronicleVTI</vt:lpstr>
      <vt:lpstr>Year 3  2026 - 2027</vt:lpstr>
      <vt:lpstr>Staff in  Year 3</vt:lpstr>
      <vt:lpstr>Our School RULES AND VALUES</vt:lpstr>
      <vt:lpstr>What  to bring every day?</vt:lpstr>
      <vt:lpstr>Autumn 1</vt:lpstr>
      <vt:lpstr>Autumn 2</vt:lpstr>
      <vt:lpstr>Spring 1</vt:lpstr>
      <vt:lpstr>Spring 2</vt:lpstr>
      <vt:lpstr>Summer 1</vt:lpstr>
      <vt:lpstr>Summer 2</vt:lpstr>
      <vt:lpstr>Homework</vt:lpstr>
      <vt:lpstr>PE</vt:lpstr>
      <vt:lpstr>Coming up....</vt:lpstr>
      <vt:lpstr>Thank 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Welch</dc:creator>
  <cp:lastModifiedBy>Sarah Poulton</cp:lastModifiedBy>
  <cp:revision>91</cp:revision>
  <dcterms:created xsi:type="dcterms:W3CDTF">2022-09-13T19:42:51Z</dcterms:created>
  <dcterms:modified xsi:type="dcterms:W3CDTF">2026-09-09T07:35:35Z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0x0101007FF02B4B405E0346B045ED168E239FD7</vt:lpwstr>
  </property>
  <property fmtid="{D5CDD505-2E9C-101B-9397-08002B2CF9AE}" pid="3" name="MediaServiceImageTags">
    <vt:lpwstr/>
  </property>
</Properties>
</file>