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A534D-1C1F-45BD-A959-8DB1CCA2659F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8759A-C50E-4AB6-9374-51AEB131A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8759A-C50E-4AB6-9374-51AEB131A3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299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4062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7449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7751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947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0887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9232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4633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384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249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2523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714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374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5873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5923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0835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856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97825B-0F19-4274-8278-43308924748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7A3E7F-153C-4595-B487-9715CCF55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projects/editor/?tip_bar=getStart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../../Year3/2016-2017/DF3/Films/Pig%20Thief.M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bbl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news/uk-12910683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Computing in the Curriculum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87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Why e-safety is important:</a:t>
            </a:r>
          </a:p>
          <a:p>
            <a:r>
              <a:rPr lang="en-GB" dirty="0" smtClean="0"/>
              <a:t>It allows children to recognise when they feel unsafe online</a:t>
            </a:r>
          </a:p>
          <a:p>
            <a:r>
              <a:rPr lang="en-GB" dirty="0" smtClean="0"/>
              <a:t>It allows children to know what to do when they feel unsafe online</a:t>
            </a:r>
          </a:p>
          <a:p>
            <a:r>
              <a:rPr lang="en-GB" dirty="0" smtClean="0"/>
              <a:t>It gives children to confidence to speak out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not just about Cyber Bullying…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513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GB" dirty="0" smtClean="0"/>
              <a:t>How Big Is your Digital Footprint?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572813" cy="33189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much data do you think you have given away this week?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Write down on the sugar paper where you have given someone your details.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3" y="2093670"/>
            <a:ext cx="4340179" cy="40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68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Thank you all for coming this evening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8166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77" y="145005"/>
            <a:ext cx="9601196" cy="1303867"/>
          </a:xfrm>
        </p:spPr>
        <p:txBody>
          <a:bodyPr/>
          <a:lstStyle/>
          <a:p>
            <a:r>
              <a:rPr lang="en-GB" dirty="0" smtClean="0"/>
              <a:t>What the national curriculum says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977" y="1346317"/>
            <a:ext cx="10205433" cy="3637806"/>
          </a:xfrm>
        </p:spPr>
        <p:txBody>
          <a:bodyPr>
            <a:normAutofit fontScale="25000" lnSpcReduction="20000"/>
          </a:bodyPr>
          <a:lstStyle/>
          <a:p>
            <a:r>
              <a:rPr lang="en-GB" sz="11200" b="1" dirty="0"/>
              <a:t>Key stage 2 </a:t>
            </a:r>
            <a:endParaRPr lang="en-GB" sz="11200" dirty="0"/>
          </a:p>
          <a:p>
            <a:r>
              <a:rPr lang="en-US" sz="11200" dirty="0"/>
              <a:t>Pupils should be taught to: </a:t>
            </a:r>
          </a:p>
          <a:p>
            <a:r>
              <a:rPr lang="en-US" sz="11200" dirty="0" smtClean="0"/>
              <a:t>design</a:t>
            </a:r>
            <a:r>
              <a:rPr lang="en-US" sz="11200" dirty="0"/>
              <a:t>, write and debug programs that accomplish specific goals, including controlling or simulating physical systems; solve problems by decomposing them into smaller parts </a:t>
            </a:r>
          </a:p>
          <a:p>
            <a:r>
              <a:rPr lang="en-US" sz="11200" dirty="0" smtClean="0"/>
              <a:t>use </a:t>
            </a:r>
            <a:r>
              <a:rPr lang="en-US" sz="11200" dirty="0"/>
              <a:t>sequence, selection, and repetition in programs; work with variables and various forms of input and output </a:t>
            </a:r>
          </a:p>
          <a:p>
            <a:r>
              <a:rPr lang="en-US" sz="11200" dirty="0" smtClean="0"/>
              <a:t>use </a:t>
            </a:r>
            <a:r>
              <a:rPr lang="en-US" sz="11200" dirty="0"/>
              <a:t>logical reasoning to explain how some simple algorithms work and to detect and correct errors in algorithms and </a:t>
            </a:r>
            <a:r>
              <a:rPr lang="en-US" sz="11200"/>
              <a:t>programs </a:t>
            </a:r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val="262540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77" y="145005"/>
            <a:ext cx="9601196" cy="1303867"/>
          </a:xfrm>
        </p:spPr>
        <p:txBody>
          <a:bodyPr/>
          <a:lstStyle/>
          <a:p>
            <a:r>
              <a:rPr lang="en-GB" dirty="0" smtClean="0"/>
              <a:t>What the national curriculum says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4038" y="1448872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understand computer networks including the internet; how they can provide multiple services, such as the world wide web; and the opportunities they offer for communication and collaboration </a:t>
            </a:r>
          </a:p>
          <a:p>
            <a:r>
              <a:rPr lang="en-US" sz="9600" dirty="0"/>
              <a:t>use search technologies effectively, appreciate how results are selected and ranked, and be discerning in evaluating digital content </a:t>
            </a:r>
          </a:p>
          <a:p>
            <a:r>
              <a:rPr lang="en-US" sz="9600" dirty="0"/>
              <a:t>select, use and combine a variety of software (including internet services) on a range of digital devices to design and create a range of programs, systems and content that accomplish given goals, including collecting, </a:t>
            </a:r>
            <a:r>
              <a:rPr lang="en-US" sz="9600" dirty="0" err="1"/>
              <a:t>analysing</a:t>
            </a:r>
            <a:r>
              <a:rPr lang="en-US" sz="9600" dirty="0"/>
              <a:t>, evaluating and presenting data and information </a:t>
            </a:r>
          </a:p>
          <a:p>
            <a:r>
              <a:rPr lang="en-US" sz="9600" dirty="0"/>
              <a:t>use technology safely, respectfully and responsibly; </a:t>
            </a:r>
            <a:r>
              <a:rPr lang="en-US" sz="9600" dirty="0" err="1"/>
              <a:t>recognise</a:t>
            </a:r>
            <a:r>
              <a:rPr lang="en-US" sz="9600" dirty="0"/>
              <a:t> acceptable/unacceptable </a:t>
            </a:r>
            <a:r>
              <a:rPr lang="en-US" sz="9600" dirty="0" err="1"/>
              <a:t>behaviour</a:t>
            </a:r>
            <a:r>
              <a:rPr lang="en-US" sz="9600" dirty="0"/>
              <a:t>; identify a range of ways to report concerns about content and contact.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556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Strands of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Computing in our school is divided into 5 strands: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Programming</a:t>
            </a:r>
          </a:p>
          <a:p>
            <a:r>
              <a:rPr lang="en-GB" dirty="0" smtClean="0"/>
              <a:t>Data Handling</a:t>
            </a:r>
          </a:p>
          <a:p>
            <a:r>
              <a:rPr lang="en-GB" dirty="0" smtClean="0"/>
              <a:t>Multimedia</a:t>
            </a:r>
          </a:p>
          <a:p>
            <a:r>
              <a:rPr lang="en-GB" dirty="0" smtClean="0"/>
              <a:t>Technology in our lives</a:t>
            </a:r>
          </a:p>
          <a:p>
            <a:r>
              <a:rPr lang="en-GB" dirty="0" smtClean="0"/>
              <a:t>E-safety</a:t>
            </a:r>
          </a:p>
        </p:txBody>
      </p:sp>
    </p:spTree>
    <p:extLst>
      <p:ext uri="{BB962C8B-B14F-4D97-AF65-F5344CB8AC3E}">
        <p14:creationId xmlns:p14="http://schemas.microsoft.com/office/powerpoint/2010/main" val="295200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Why is coding important:</a:t>
            </a:r>
          </a:p>
          <a:p>
            <a:r>
              <a:rPr lang="en-GB" dirty="0" smtClean="0"/>
              <a:t>It can improve organisation skills</a:t>
            </a:r>
          </a:p>
          <a:p>
            <a:r>
              <a:rPr lang="en-GB" dirty="0" smtClean="0"/>
              <a:t>It can help children visualise abstract concepts</a:t>
            </a:r>
          </a:p>
          <a:p>
            <a:r>
              <a:rPr lang="en-GB" dirty="0" smtClean="0"/>
              <a:t>It can build resilience</a:t>
            </a:r>
          </a:p>
          <a:p>
            <a:r>
              <a:rPr lang="en-GB" dirty="0" smtClean="0"/>
              <a:t>It can lead to jobs that haven’t even been invented yet!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Let’s Code!</a:t>
            </a:r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2949261" y="5167530"/>
            <a:ext cx="721217" cy="7083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Handling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Why data handling is important:</a:t>
            </a:r>
          </a:p>
          <a:p>
            <a:r>
              <a:rPr lang="en-GB" dirty="0" smtClean="0"/>
              <a:t>It allows children to present information</a:t>
            </a:r>
          </a:p>
          <a:p>
            <a:r>
              <a:rPr lang="en-GB" dirty="0" smtClean="0"/>
              <a:t>It allows children to develop their reasoning skills</a:t>
            </a:r>
          </a:p>
          <a:p>
            <a:r>
              <a:rPr lang="en-GB" dirty="0" smtClean="0"/>
              <a:t>Children can use data handling to further their questioning skills</a:t>
            </a:r>
          </a:p>
          <a:p>
            <a:r>
              <a:rPr lang="en-GB" dirty="0" smtClean="0"/>
              <a:t>It is used across a variety of other subjects such as maths, science and even P.E.</a:t>
            </a:r>
          </a:p>
        </p:txBody>
      </p:sp>
    </p:spTree>
    <p:extLst>
      <p:ext uri="{BB962C8B-B14F-4D97-AF65-F5344CB8AC3E}">
        <p14:creationId xmlns:p14="http://schemas.microsoft.com/office/powerpoint/2010/main" val="125516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Why is multimedia important:</a:t>
            </a:r>
          </a:p>
          <a:p>
            <a:r>
              <a:rPr lang="en-GB" dirty="0" smtClean="0"/>
              <a:t>It is extremely creative</a:t>
            </a:r>
          </a:p>
          <a:p>
            <a:r>
              <a:rPr lang="en-GB" dirty="0" smtClean="0"/>
              <a:t>It develops English skills</a:t>
            </a:r>
          </a:p>
          <a:p>
            <a:r>
              <a:rPr lang="en-GB" dirty="0" smtClean="0"/>
              <a:t>It develops personal and social skills</a:t>
            </a:r>
          </a:p>
          <a:p>
            <a:r>
              <a:rPr lang="en-GB" dirty="0" smtClean="0"/>
              <a:t>It allows children to learn skills needed for creative industries.</a:t>
            </a: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26" y="5421314"/>
            <a:ext cx="73768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7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</a:t>
            </a:r>
            <a:r>
              <a:rPr lang="en-GB" dirty="0"/>
              <a:t>I</a:t>
            </a:r>
            <a:r>
              <a:rPr lang="en-GB" dirty="0" smtClean="0"/>
              <a:t>n Our Lives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Technology in our lives:</a:t>
            </a:r>
          </a:p>
          <a:p>
            <a:r>
              <a:rPr lang="en-GB" dirty="0" smtClean="0"/>
              <a:t>It teaches children web based skills</a:t>
            </a:r>
          </a:p>
          <a:p>
            <a:r>
              <a:rPr lang="en-GB" dirty="0" smtClean="0"/>
              <a:t>It allows children to understand the unwritten rules of the Internet</a:t>
            </a:r>
          </a:p>
          <a:p>
            <a:r>
              <a:rPr lang="en-GB" dirty="0" smtClean="0"/>
              <a:t>It gives children a platform to discuss problems or skills</a:t>
            </a:r>
          </a:p>
          <a:p>
            <a:r>
              <a:rPr lang="en-GB" dirty="0" smtClean="0"/>
              <a:t>It teaches children skills to recognise misleading or false information</a:t>
            </a:r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1493949" y="5138671"/>
            <a:ext cx="965916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88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</a:t>
            </a:r>
            <a:r>
              <a:rPr lang="en-GB" dirty="0"/>
              <a:t>I</a:t>
            </a:r>
            <a:r>
              <a:rPr lang="en-GB" dirty="0" smtClean="0"/>
              <a:t>n Our Lives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2407990"/>
            <a:ext cx="4077773" cy="3074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3175" y="3842011"/>
            <a:ext cx="1223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VS</a:t>
            </a:r>
            <a:endParaRPr lang="en-GB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7" y="2407990"/>
            <a:ext cx="3680674" cy="3049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5472" y="5604498"/>
            <a:ext cx="14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George Lucas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22227" y="5579126"/>
            <a:ext cx="20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Andrew Ainsworth</a:t>
            </a:r>
            <a:endParaRPr lang="en-GB" dirty="0"/>
          </a:p>
        </p:txBody>
      </p:sp>
      <p:sp>
        <p:nvSpPr>
          <p:cNvPr id="10" name="Action Button: Forward or Next 9">
            <a:hlinkClick r:id="rId5" highlightClick="1"/>
          </p:cNvPr>
          <p:cNvSpPr/>
          <p:nvPr/>
        </p:nvSpPr>
        <p:spPr>
          <a:xfrm>
            <a:off x="10444766" y="5151549"/>
            <a:ext cx="1056068" cy="10431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500</Words>
  <Application>Microsoft Office PowerPoint</Application>
  <PresentationFormat>Widescreen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Computing in the Curriculum</vt:lpstr>
      <vt:lpstr>What the national curriculum says</vt:lpstr>
      <vt:lpstr>What the national curriculum says</vt:lpstr>
      <vt:lpstr>The Strands of Computing</vt:lpstr>
      <vt:lpstr>Programming</vt:lpstr>
      <vt:lpstr>Data Handling</vt:lpstr>
      <vt:lpstr>Multimedia</vt:lpstr>
      <vt:lpstr>Technology In Our Lives</vt:lpstr>
      <vt:lpstr>Technology In Our Lives</vt:lpstr>
      <vt:lpstr>E-safety</vt:lpstr>
      <vt:lpstr>How Big Is your Digital Footprint?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in the Curriculum</dc:title>
  <dc:creator>Daniel Folly</dc:creator>
  <cp:lastModifiedBy>Daniel Folly</cp:lastModifiedBy>
  <cp:revision>14</cp:revision>
  <dcterms:created xsi:type="dcterms:W3CDTF">2018-03-06T09:27:12Z</dcterms:created>
  <dcterms:modified xsi:type="dcterms:W3CDTF">2018-03-08T17:21:03Z</dcterms:modified>
</cp:coreProperties>
</file>