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4"/>
  </p:sldMasterIdLst>
  <p:sldIdLst>
    <p:sldId id="256" r:id="rId5"/>
    <p:sldId id="265" r:id="rId6"/>
    <p:sldId id="264" r:id="rId7"/>
    <p:sldId id="263" r:id="rId8"/>
    <p:sldId id="266" r:id="rId9"/>
    <p:sldId id="267" r:id="rId10"/>
    <p:sldId id="258" r:id="rId11"/>
    <p:sldId id="268" r:id="rId12"/>
    <p:sldId id="259" r:id="rId13"/>
    <p:sldId id="260" r:id="rId14"/>
    <p:sldId id="257" r:id="rId15"/>
    <p:sldId id="26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B6AA85-2E2C-89E9-B30D-100F5FB1287F}" v="23" dt="2024-02-15T17:31:08.9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 Brolia" userId="S::abrolia@priory.cambs.sch.uk::aab4cb13-1a9d-4518-b712-83ad23909764" providerId="AD" clId="Web-{F942C364-7A36-B6D4-3393-8C02D16DAEDE}"/>
    <pc:docChg chg="modSld">
      <pc:chgData name="Alex Brolia" userId="S::abrolia@priory.cambs.sch.uk::aab4cb13-1a9d-4518-b712-83ad23909764" providerId="AD" clId="Web-{F942C364-7A36-B6D4-3393-8C02D16DAEDE}" dt="2023-12-01T14:49:25.569" v="3" actId="20577"/>
      <pc:docMkLst>
        <pc:docMk/>
      </pc:docMkLst>
      <pc:sldChg chg="modSp">
        <pc:chgData name="Alex Brolia" userId="S::abrolia@priory.cambs.sch.uk::aab4cb13-1a9d-4518-b712-83ad23909764" providerId="AD" clId="Web-{F942C364-7A36-B6D4-3393-8C02D16DAEDE}" dt="2023-12-01T14:49:25.569" v="3" actId="20577"/>
        <pc:sldMkLst>
          <pc:docMk/>
          <pc:sldMk cId="2323816058" sldId="256"/>
        </pc:sldMkLst>
        <pc:spChg chg="mod">
          <ac:chgData name="Alex Brolia" userId="S::abrolia@priory.cambs.sch.uk::aab4cb13-1a9d-4518-b712-83ad23909764" providerId="AD" clId="Web-{F942C364-7A36-B6D4-3393-8C02D16DAEDE}" dt="2023-12-01T14:49:25.569" v="3" actId="20577"/>
          <ac:spMkLst>
            <pc:docMk/>
            <pc:sldMk cId="2323816058" sldId="256"/>
            <ac:spMk id="3" creationId="{00000000-0000-0000-0000-000000000000}"/>
          </ac:spMkLst>
        </pc:spChg>
      </pc:sldChg>
    </pc:docChg>
  </pc:docChgLst>
  <pc:docChgLst>
    <pc:chgData name="Emily Lygo" userId="S::elygo@priory.cambs.sch.uk::c6f2eee1-a97d-4e74-8b71-ade9fe43d22c" providerId="AD" clId="Web-{716C4EAF-74A8-2077-4D6C-080D7C565902}"/>
    <pc:docChg chg="sldOrd">
      <pc:chgData name="Emily Lygo" userId="S::elygo@priory.cambs.sch.uk::c6f2eee1-a97d-4e74-8b71-ade9fe43d22c" providerId="AD" clId="Web-{716C4EAF-74A8-2077-4D6C-080D7C565902}" dt="2023-11-22T20:20:20.241" v="2"/>
      <pc:docMkLst>
        <pc:docMk/>
      </pc:docMkLst>
      <pc:sldChg chg="ord">
        <pc:chgData name="Emily Lygo" userId="S::elygo@priory.cambs.sch.uk::c6f2eee1-a97d-4e74-8b71-ade9fe43d22c" providerId="AD" clId="Web-{716C4EAF-74A8-2077-4D6C-080D7C565902}" dt="2023-11-22T20:20:09.882" v="0"/>
        <pc:sldMkLst>
          <pc:docMk/>
          <pc:sldMk cId="1918071132" sldId="258"/>
        </pc:sldMkLst>
      </pc:sldChg>
      <pc:sldChg chg="ord">
        <pc:chgData name="Emily Lygo" userId="S::elygo@priory.cambs.sch.uk::c6f2eee1-a97d-4e74-8b71-ade9fe43d22c" providerId="AD" clId="Web-{716C4EAF-74A8-2077-4D6C-080D7C565902}" dt="2023-11-22T20:20:20.241" v="2"/>
        <pc:sldMkLst>
          <pc:docMk/>
          <pc:sldMk cId="3001842097" sldId="259"/>
        </pc:sldMkLst>
      </pc:sldChg>
      <pc:sldChg chg="ord">
        <pc:chgData name="Emily Lygo" userId="S::elygo@priory.cambs.sch.uk::c6f2eee1-a97d-4e74-8b71-ade9fe43d22c" providerId="AD" clId="Web-{716C4EAF-74A8-2077-4D6C-080D7C565902}" dt="2023-11-22T20:20:14.960" v="1"/>
        <pc:sldMkLst>
          <pc:docMk/>
          <pc:sldMk cId="330672726" sldId="268"/>
        </pc:sldMkLst>
      </pc:sldChg>
    </pc:docChg>
  </pc:docChgLst>
  <pc:docChgLst>
    <pc:chgData name="Emily Lygo" userId="S::elygo@priory.cambs.sch.uk::c6f2eee1-a97d-4e74-8b71-ade9fe43d22c" providerId="AD" clId="Web-{E1B6AA85-2E2C-89E9-B30D-100F5FB1287F}"/>
    <pc:docChg chg="modSld sldOrd">
      <pc:chgData name="Emily Lygo" userId="S::elygo@priory.cambs.sch.uk::c6f2eee1-a97d-4e74-8b71-ade9fe43d22c" providerId="AD" clId="Web-{E1B6AA85-2E2C-89E9-B30D-100F5FB1287F}" dt="2024-02-15T17:31:08.944" v="23" actId="1076"/>
      <pc:docMkLst>
        <pc:docMk/>
      </pc:docMkLst>
      <pc:sldChg chg="ord">
        <pc:chgData name="Emily Lygo" userId="S::elygo@priory.cambs.sch.uk::c6f2eee1-a97d-4e74-8b71-ade9fe43d22c" providerId="AD" clId="Web-{E1B6AA85-2E2C-89E9-B30D-100F5FB1287F}" dt="2024-02-15T17:25:24.323" v="0"/>
        <pc:sldMkLst>
          <pc:docMk/>
          <pc:sldMk cId="2841190984" sldId="260"/>
        </pc:sldMkLst>
      </pc:sldChg>
      <pc:sldChg chg="modSp">
        <pc:chgData name="Emily Lygo" userId="S::elygo@priory.cambs.sch.uk::c6f2eee1-a97d-4e74-8b71-ade9fe43d22c" providerId="AD" clId="Web-{E1B6AA85-2E2C-89E9-B30D-100F5FB1287F}" dt="2024-02-15T17:30:31.630" v="15" actId="20577"/>
        <pc:sldMkLst>
          <pc:docMk/>
          <pc:sldMk cId="2137178799" sldId="263"/>
        </pc:sldMkLst>
        <pc:spChg chg="mod">
          <ac:chgData name="Emily Lygo" userId="S::elygo@priory.cambs.sch.uk::c6f2eee1-a97d-4e74-8b71-ade9fe43d22c" providerId="AD" clId="Web-{E1B6AA85-2E2C-89E9-B30D-100F5FB1287F}" dt="2024-02-15T17:30:31.630" v="15" actId="20577"/>
          <ac:spMkLst>
            <pc:docMk/>
            <pc:sldMk cId="2137178799" sldId="263"/>
            <ac:spMk id="3" creationId="{00000000-0000-0000-0000-000000000000}"/>
          </ac:spMkLst>
        </pc:spChg>
      </pc:sldChg>
      <pc:sldChg chg="modSp">
        <pc:chgData name="Emily Lygo" userId="S::elygo@priory.cambs.sch.uk::c6f2eee1-a97d-4e74-8b71-ade9fe43d22c" providerId="AD" clId="Web-{E1B6AA85-2E2C-89E9-B30D-100F5FB1287F}" dt="2024-02-15T17:31:08.944" v="23" actId="1076"/>
        <pc:sldMkLst>
          <pc:docMk/>
          <pc:sldMk cId="2262345771" sldId="266"/>
        </pc:sldMkLst>
        <pc:spChg chg="mod">
          <ac:chgData name="Emily Lygo" userId="S::elygo@priory.cambs.sch.uk::c6f2eee1-a97d-4e74-8b71-ade9fe43d22c" providerId="AD" clId="Web-{E1B6AA85-2E2C-89E9-B30D-100F5FB1287F}" dt="2024-02-15T17:31:08.944" v="22" actId="1076"/>
          <ac:spMkLst>
            <pc:docMk/>
            <pc:sldMk cId="2262345771" sldId="266"/>
            <ac:spMk id="29698" creationId="{00000000-0000-0000-0000-000000000000}"/>
          </ac:spMkLst>
        </pc:spChg>
        <pc:spChg chg="mod">
          <ac:chgData name="Emily Lygo" userId="S::elygo@priory.cambs.sch.uk::c6f2eee1-a97d-4e74-8b71-ade9fe43d22c" providerId="AD" clId="Web-{E1B6AA85-2E2C-89E9-B30D-100F5FB1287F}" dt="2024-02-15T17:31:08.944" v="23" actId="1076"/>
          <ac:spMkLst>
            <pc:docMk/>
            <pc:sldMk cId="2262345771" sldId="266"/>
            <ac:spMk id="29699" creationId="{00000000-0000-0000-0000-000000000000}"/>
          </ac:spMkLst>
        </pc:spChg>
        <pc:picChg chg="mod">
          <ac:chgData name="Emily Lygo" userId="S::elygo@priory.cambs.sch.uk::c6f2eee1-a97d-4e74-8b71-ade9fe43d22c" providerId="AD" clId="Web-{E1B6AA85-2E2C-89E9-B30D-100F5FB1287F}" dt="2024-02-15T17:27:26.093" v="11" actId="1076"/>
          <ac:picMkLst>
            <pc:docMk/>
            <pc:sldMk cId="2262345771" sldId="266"/>
            <ac:picMk id="29700" creationId="{00000000-0000-0000-0000-000000000000}"/>
          </ac:picMkLst>
        </pc:picChg>
        <pc:picChg chg="mod">
          <ac:chgData name="Emily Lygo" userId="S::elygo@priory.cambs.sch.uk::c6f2eee1-a97d-4e74-8b71-ade9fe43d22c" providerId="AD" clId="Web-{E1B6AA85-2E2C-89E9-B30D-100F5FB1287F}" dt="2024-02-15T17:27:27.608" v="12" actId="1076"/>
          <ac:picMkLst>
            <pc:docMk/>
            <pc:sldMk cId="2262345771" sldId="266"/>
            <ac:picMk id="29701" creationId="{00000000-0000-0000-0000-000000000000}"/>
          </ac:picMkLst>
        </pc:picChg>
      </pc:sldChg>
    </pc:docChg>
  </pc:docChgLst>
  <pc:docChgLst>
    <pc:chgData name="Emily Lygo" userId="S::elygo@priory.cambs.sch.uk::c6f2eee1-a97d-4e74-8b71-ade9fe43d22c" providerId="AD" clId="Web-{93F31C41-F842-2060-61A6-B4FA32E7E6DB}"/>
    <pc:docChg chg="modSld">
      <pc:chgData name="Emily Lygo" userId="S::elygo@priory.cambs.sch.uk::c6f2eee1-a97d-4e74-8b71-ade9fe43d22c" providerId="AD" clId="Web-{93F31C41-F842-2060-61A6-B4FA32E7E6DB}" dt="2024-02-12T15:52:53.541" v="184" actId="1076"/>
      <pc:docMkLst>
        <pc:docMk/>
      </pc:docMkLst>
      <pc:sldChg chg="addSp delSp modSp">
        <pc:chgData name="Emily Lygo" userId="S::elygo@priory.cambs.sch.uk::c6f2eee1-a97d-4e74-8b71-ade9fe43d22c" providerId="AD" clId="Web-{93F31C41-F842-2060-61A6-B4FA32E7E6DB}" dt="2024-02-12T15:52:31.352" v="157" actId="20577"/>
        <pc:sldMkLst>
          <pc:docMk/>
          <pc:sldMk cId="1565358287" sldId="257"/>
        </pc:sldMkLst>
        <pc:spChg chg="del mod">
          <ac:chgData name="Emily Lygo" userId="S::elygo@priory.cambs.sch.uk::c6f2eee1-a97d-4e74-8b71-ade9fe43d22c" providerId="AD" clId="Web-{93F31C41-F842-2060-61A6-B4FA32E7E6DB}" dt="2024-02-12T15:51:42.020" v="124"/>
          <ac:spMkLst>
            <pc:docMk/>
            <pc:sldMk cId="1565358287" sldId="257"/>
            <ac:spMk id="3" creationId="{00000000-0000-0000-0000-000000000000}"/>
          </ac:spMkLst>
        </pc:spChg>
        <pc:spChg chg="mod">
          <ac:chgData name="Emily Lygo" userId="S::elygo@priory.cambs.sch.uk::c6f2eee1-a97d-4e74-8b71-ade9fe43d22c" providerId="AD" clId="Web-{93F31C41-F842-2060-61A6-B4FA32E7E6DB}" dt="2024-02-12T15:52:31.352" v="157" actId="20577"/>
          <ac:spMkLst>
            <pc:docMk/>
            <pc:sldMk cId="1565358287" sldId="257"/>
            <ac:spMk id="4" creationId="{00000000-0000-0000-0000-000000000000}"/>
          </ac:spMkLst>
        </pc:spChg>
        <pc:spChg chg="add mod">
          <ac:chgData name="Emily Lygo" userId="S::elygo@priory.cambs.sch.uk::c6f2eee1-a97d-4e74-8b71-ade9fe43d22c" providerId="AD" clId="Web-{93F31C41-F842-2060-61A6-B4FA32E7E6DB}" dt="2024-02-12T15:52:27.024" v="149" actId="20577"/>
          <ac:spMkLst>
            <pc:docMk/>
            <pc:sldMk cId="1565358287" sldId="257"/>
            <ac:spMk id="5" creationId="{5D7AB6A5-CF2D-A71E-FF67-C8379436B5E0}"/>
          </ac:spMkLst>
        </pc:spChg>
      </pc:sldChg>
      <pc:sldChg chg="modSp">
        <pc:chgData name="Emily Lygo" userId="S::elygo@priory.cambs.sch.uk::c6f2eee1-a97d-4e74-8b71-ade9fe43d22c" providerId="AD" clId="Web-{93F31C41-F842-2060-61A6-B4FA32E7E6DB}" dt="2024-02-12T15:50:50.626" v="62" actId="20577"/>
        <pc:sldMkLst>
          <pc:docMk/>
          <pc:sldMk cId="2841190984" sldId="260"/>
        </pc:sldMkLst>
        <pc:spChg chg="mod">
          <ac:chgData name="Emily Lygo" userId="S::elygo@priory.cambs.sch.uk::c6f2eee1-a97d-4e74-8b71-ade9fe43d22c" providerId="AD" clId="Web-{93F31C41-F842-2060-61A6-B4FA32E7E6DB}" dt="2024-02-12T15:50:16.967" v="36" actId="20577"/>
          <ac:spMkLst>
            <pc:docMk/>
            <pc:sldMk cId="2841190984" sldId="260"/>
            <ac:spMk id="4" creationId="{00000000-0000-0000-0000-000000000000}"/>
          </ac:spMkLst>
        </pc:spChg>
        <pc:spChg chg="mod">
          <ac:chgData name="Emily Lygo" userId="S::elygo@priory.cambs.sch.uk::c6f2eee1-a97d-4e74-8b71-ade9fe43d22c" providerId="AD" clId="Web-{93F31C41-F842-2060-61A6-B4FA32E7E6DB}" dt="2024-02-12T15:50:50.626" v="62" actId="20577"/>
          <ac:spMkLst>
            <pc:docMk/>
            <pc:sldMk cId="2841190984" sldId="260"/>
            <ac:spMk id="5" creationId="{00000000-0000-0000-0000-000000000000}"/>
          </ac:spMkLst>
        </pc:spChg>
      </pc:sldChg>
      <pc:sldChg chg="addSp delSp modSp">
        <pc:chgData name="Emily Lygo" userId="S::elygo@priory.cambs.sch.uk::c6f2eee1-a97d-4e74-8b71-ade9fe43d22c" providerId="AD" clId="Web-{93F31C41-F842-2060-61A6-B4FA32E7E6DB}" dt="2024-02-12T15:52:53.541" v="184" actId="1076"/>
        <pc:sldMkLst>
          <pc:docMk/>
          <pc:sldMk cId="342788115" sldId="261"/>
        </pc:sldMkLst>
        <pc:spChg chg="mod">
          <ac:chgData name="Emily Lygo" userId="S::elygo@priory.cambs.sch.uk::c6f2eee1-a97d-4e74-8b71-ade9fe43d22c" providerId="AD" clId="Web-{93F31C41-F842-2060-61A6-B4FA32E7E6DB}" dt="2024-02-12T15:52:53.541" v="184" actId="1076"/>
          <ac:spMkLst>
            <pc:docMk/>
            <pc:sldMk cId="342788115" sldId="261"/>
            <ac:spMk id="2" creationId="{00000000-0000-0000-0000-000000000000}"/>
          </ac:spMkLst>
        </pc:spChg>
        <pc:spChg chg="del mod">
          <ac:chgData name="Emily Lygo" userId="S::elygo@priory.cambs.sch.uk::c6f2eee1-a97d-4e74-8b71-ade9fe43d22c" providerId="AD" clId="Web-{93F31C41-F842-2060-61A6-B4FA32E7E6DB}" dt="2024-02-12T15:52:35.727" v="159"/>
          <ac:spMkLst>
            <pc:docMk/>
            <pc:sldMk cId="342788115" sldId="261"/>
            <ac:spMk id="3" creationId="{00000000-0000-0000-0000-000000000000}"/>
          </ac:spMkLst>
        </pc:spChg>
        <pc:spChg chg="add del mod">
          <ac:chgData name="Emily Lygo" userId="S::elygo@priory.cambs.sch.uk::c6f2eee1-a97d-4e74-8b71-ade9fe43d22c" providerId="AD" clId="Web-{93F31C41-F842-2060-61A6-B4FA32E7E6DB}" dt="2024-02-12T15:52:45.181" v="182"/>
          <ac:spMkLst>
            <pc:docMk/>
            <pc:sldMk cId="342788115" sldId="261"/>
            <ac:spMk id="5" creationId="{C5F12206-A2A7-9D39-F12B-0FCEEE72E53B}"/>
          </ac:spMkLst>
        </pc:spChg>
      </pc:sldChg>
      <pc:sldChg chg="modSp">
        <pc:chgData name="Emily Lygo" userId="S::elygo@priory.cambs.sch.uk::c6f2eee1-a97d-4e74-8b71-ade9fe43d22c" providerId="AD" clId="Web-{93F31C41-F842-2060-61A6-B4FA32E7E6DB}" dt="2024-02-12T15:49:09.978" v="7" actId="20577"/>
        <pc:sldMkLst>
          <pc:docMk/>
          <pc:sldMk cId="330672726" sldId="268"/>
        </pc:sldMkLst>
        <pc:spChg chg="mod">
          <ac:chgData name="Emily Lygo" userId="S::elygo@priory.cambs.sch.uk::c6f2eee1-a97d-4e74-8b71-ade9fe43d22c" providerId="AD" clId="Web-{93F31C41-F842-2060-61A6-B4FA32E7E6DB}" dt="2024-02-12T15:49:09.978" v="7" actId="20577"/>
          <ac:spMkLst>
            <pc:docMk/>
            <pc:sldMk cId="330672726" sldId="268"/>
            <ac:spMk id="34819" creationId="{00000000-0000-0000-0000-000000000000}"/>
          </ac:spMkLst>
        </pc:spChg>
      </pc:sldChg>
    </pc:docChg>
  </pc:docChgLst>
  <pc:docChgLst>
    <pc:chgData name="Alex Brolia" userId="aab4cb13-1a9d-4518-b712-83ad23909764" providerId="ADAL" clId="{41FB65EB-3D83-4A61-9453-8B052636D170}"/>
    <pc:docChg chg="modSld">
      <pc:chgData name="Alex Brolia" userId="aab4cb13-1a9d-4518-b712-83ad23909764" providerId="ADAL" clId="{41FB65EB-3D83-4A61-9453-8B052636D170}" dt="2024-02-15T15:57:24.156" v="6" actId="20577"/>
      <pc:docMkLst>
        <pc:docMk/>
      </pc:docMkLst>
      <pc:sldChg chg="modSp mod">
        <pc:chgData name="Alex Brolia" userId="aab4cb13-1a9d-4518-b712-83ad23909764" providerId="ADAL" clId="{41FB65EB-3D83-4A61-9453-8B052636D170}" dt="2024-02-15T15:57:24.156" v="6" actId="20577"/>
        <pc:sldMkLst>
          <pc:docMk/>
          <pc:sldMk cId="1565358287" sldId="257"/>
        </pc:sldMkLst>
        <pc:spChg chg="mod">
          <ac:chgData name="Alex Brolia" userId="aab4cb13-1a9d-4518-b712-83ad23909764" providerId="ADAL" clId="{41FB65EB-3D83-4A61-9453-8B052636D170}" dt="2024-02-15T15:57:24.156" v="6" actId="20577"/>
          <ac:spMkLst>
            <pc:docMk/>
            <pc:sldMk cId="1565358287" sldId="257"/>
            <ac:spMk id="4" creationId="{00000000-0000-0000-0000-000000000000}"/>
          </ac:spMkLst>
        </pc:spChg>
      </pc:sldChg>
    </pc:docChg>
  </pc:docChgLst>
  <pc:docChgLst>
    <pc:chgData name="Alec Grieve" userId="1bb66aad-98ab-4688-8cee-7a8f9015942a" providerId="ADAL" clId="{E28E8B99-90CA-489E-A091-88852D98A051}"/>
    <pc:docChg chg="modSld">
      <pc:chgData name="Alec Grieve" userId="1bb66aad-98ab-4688-8cee-7a8f9015942a" providerId="ADAL" clId="{E28E8B99-90CA-489E-A091-88852D98A051}" dt="2023-01-23T16:19:36.466" v="49" actId="20577"/>
      <pc:docMkLst>
        <pc:docMk/>
      </pc:docMkLst>
      <pc:sldChg chg="modSp mod">
        <pc:chgData name="Alec Grieve" userId="1bb66aad-98ab-4688-8cee-7a8f9015942a" providerId="ADAL" clId="{E28E8B99-90CA-489E-A091-88852D98A051}" dt="2023-01-23T16:19:36.466" v="49" actId="20577"/>
        <pc:sldMkLst>
          <pc:docMk/>
          <pc:sldMk cId="3001842097" sldId="259"/>
        </pc:sldMkLst>
        <pc:spChg chg="mod">
          <ac:chgData name="Alec Grieve" userId="1bb66aad-98ab-4688-8cee-7a8f9015942a" providerId="ADAL" clId="{E28E8B99-90CA-489E-A091-88852D98A051}" dt="2023-01-23T16:19:36.466" v="49" actId="20577"/>
          <ac:spMkLst>
            <pc:docMk/>
            <pc:sldMk cId="3001842097" sldId="259"/>
            <ac:spMk id="3" creationId="{00000000-0000-0000-0000-000000000000}"/>
          </ac:spMkLst>
        </pc:spChg>
      </pc:sldChg>
    </pc:docChg>
  </pc:docChgLst>
  <pc:docChgLst>
    <pc:chgData name="Tracy Keefe" userId="S::tkeefe@priory.cambs.sch.uk::f996d09c-6884-4e64-93df-707f1155cde5" providerId="AD" clId="Web-{C1044F57-B0FD-4FA7-97CF-124AFEDC0073}"/>
    <pc:docChg chg="modSld">
      <pc:chgData name="Tracy Keefe" userId="S::tkeefe@priory.cambs.sch.uk::f996d09c-6884-4e64-93df-707f1155cde5" providerId="AD" clId="Web-{C1044F57-B0FD-4FA7-97CF-124AFEDC0073}" dt="2023-03-23T16:10:08.871" v="5" actId="20577"/>
      <pc:docMkLst>
        <pc:docMk/>
      </pc:docMkLst>
      <pc:sldChg chg="modSp">
        <pc:chgData name="Tracy Keefe" userId="S::tkeefe@priory.cambs.sch.uk::f996d09c-6884-4e64-93df-707f1155cde5" providerId="AD" clId="Web-{C1044F57-B0FD-4FA7-97CF-124AFEDC0073}" dt="2023-03-23T16:09:24.416" v="1" actId="20577"/>
        <pc:sldMkLst>
          <pc:docMk/>
          <pc:sldMk cId="1565358287" sldId="257"/>
        </pc:sldMkLst>
        <pc:spChg chg="mod">
          <ac:chgData name="Tracy Keefe" userId="S::tkeefe@priory.cambs.sch.uk::f996d09c-6884-4e64-93df-707f1155cde5" providerId="AD" clId="Web-{C1044F57-B0FD-4FA7-97CF-124AFEDC0073}" dt="2023-03-23T16:09:24.416" v="1" actId="20577"/>
          <ac:spMkLst>
            <pc:docMk/>
            <pc:sldMk cId="1565358287" sldId="257"/>
            <ac:spMk id="3" creationId="{00000000-0000-0000-0000-000000000000}"/>
          </ac:spMkLst>
        </pc:spChg>
      </pc:sldChg>
      <pc:sldChg chg="modSp">
        <pc:chgData name="Tracy Keefe" userId="S::tkeefe@priory.cambs.sch.uk::f996d09c-6884-4e64-93df-707f1155cde5" providerId="AD" clId="Web-{C1044F57-B0FD-4FA7-97CF-124AFEDC0073}" dt="2023-03-23T16:10:08.871" v="5" actId="20577"/>
        <pc:sldMkLst>
          <pc:docMk/>
          <pc:sldMk cId="2137178799" sldId="263"/>
        </pc:sldMkLst>
        <pc:spChg chg="mod">
          <ac:chgData name="Tracy Keefe" userId="S::tkeefe@priory.cambs.sch.uk::f996d09c-6884-4e64-93df-707f1155cde5" providerId="AD" clId="Web-{C1044F57-B0FD-4FA7-97CF-124AFEDC0073}" dt="2023-03-23T16:10:08.871" v="5" actId="20577"/>
          <ac:spMkLst>
            <pc:docMk/>
            <pc:sldMk cId="2137178799" sldId="263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CC3B9FC7-FC7B-4935-9382-030E6F2B1A59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DE802B6-46ED-4553-9668-F29199C8B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5830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B9FC7-FC7B-4935-9382-030E6F2B1A59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802B6-46ED-4553-9668-F29199C8B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374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B9FC7-FC7B-4935-9382-030E6F2B1A59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802B6-46ED-4553-9668-F29199C8B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387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B9FC7-FC7B-4935-9382-030E6F2B1A59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802B6-46ED-4553-9668-F29199C8B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74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C3B9FC7-FC7B-4935-9382-030E6F2B1A59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CDE802B6-46ED-4553-9668-F29199C8B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7388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B9FC7-FC7B-4935-9382-030E6F2B1A59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802B6-46ED-4553-9668-F29199C8B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100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B9FC7-FC7B-4935-9382-030E6F2B1A59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802B6-46ED-4553-9668-F29199C8B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679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B9FC7-FC7B-4935-9382-030E6F2B1A59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802B6-46ED-4553-9668-F29199C8B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470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B9FC7-FC7B-4935-9382-030E6F2B1A59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802B6-46ED-4553-9668-F29199C8B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480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B9FC7-FC7B-4935-9382-030E6F2B1A59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E802B6-46ED-4553-9668-F29199C8B709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3374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C3B9FC7-FC7B-4935-9382-030E6F2B1A59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E802B6-46ED-4553-9668-F29199C8B709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14851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C3B9FC7-FC7B-4935-9382-030E6F2B1A59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DE802B6-46ED-4553-9668-F29199C8B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520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8082" y="2412901"/>
            <a:ext cx="9070108" cy="1646302"/>
          </a:xfrm>
        </p:spPr>
        <p:txBody>
          <a:bodyPr/>
          <a:lstStyle/>
          <a:p>
            <a:r>
              <a:rPr lang="en-GB" sz="4400" dirty="0"/>
              <a:t>Burwell  RESIDENTIAL TRIP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0812" y="3927232"/>
            <a:ext cx="7766936" cy="109689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400" dirty="0"/>
              <a:t>March 2024</a:t>
            </a:r>
          </a:p>
        </p:txBody>
      </p:sp>
    </p:spTree>
    <p:extLst>
      <p:ext uri="{BB962C8B-B14F-4D97-AF65-F5344CB8AC3E}">
        <p14:creationId xmlns:p14="http://schemas.microsoft.com/office/powerpoint/2010/main" val="2323816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01917"/>
            <a:ext cx="10058400" cy="1371600"/>
          </a:xfrm>
        </p:spPr>
        <p:txBody>
          <a:bodyPr/>
          <a:lstStyle/>
          <a:p>
            <a:r>
              <a:rPr lang="en-GB" dirty="0"/>
              <a:t>Departure and Arrival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36067"/>
            <a:ext cx="10058400" cy="212597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2400" dirty="0"/>
              <a:t>The children will need to arrive to school at normal time with their kit for the 3 days. </a:t>
            </a:r>
          </a:p>
          <a:p>
            <a:pPr>
              <a:lnSpc>
                <a:spcPct val="200000"/>
              </a:lnSpc>
            </a:pPr>
            <a:r>
              <a:rPr lang="en-GB" sz="2400" dirty="0"/>
              <a:t>We will return to school for collection at the usual time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49923" y="4124596"/>
            <a:ext cx="4179277" cy="21259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-GB" sz="2400" u="sng" dirty="0"/>
              <a:t>AB4 + TH4 Group 1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GB" sz="2400" dirty="0"/>
              <a:t>Monday 18th – Wednesday 20th March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156939" y="4124596"/>
            <a:ext cx="4179277" cy="21259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-GB" sz="2400" u="sng" dirty="0"/>
              <a:t>EL4  + TH4 Group 2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GB" sz="2400" dirty="0"/>
              <a:t>Monday 25th – Wednesday 27th March</a:t>
            </a:r>
          </a:p>
        </p:txBody>
      </p:sp>
    </p:spTree>
    <p:extLst>
      <p:ext uri="{BB962C8B-B14F-4D97-AF65-F5344CB8AC3E}">
        <p14:creationId xmlns:p14="http://schemas.microsoft.com/office/powerpoint/2010/main" val="2841190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8778" y="434046"/>
            <a:ext cx="1868905" cy="1371600"/>
          </a:xfrm>
        </p:spPr>
        <p:txBody>
          <a:bodyPr/>
          <a:lstStyle/>
          <a:p>
            <a:r>
              <a:rPr lang="en-GB" dirty="0"/>
              <a:t>Staff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877" y="2241377"/>
            <a:ext cx="4203494" cy="310323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u="sng" dirty="0"/>
              <a:t>Monday 25th – Wednesday 27th March</a:t>
            </a:r>
            <a:endParaRPr lang="en-US" dirty="0"/>
          </a:p>
          <a:p>
            <a:pPr marL="0" indent="0">
              <a:buNone/>
            </a:pPr>
            <a:endParaRPr lang="en-GB" sz="2400" u="sng" dirty="0"/>
          </a:p>
          <a:p>
            <a:pPr marL="342900" indent="-342900">
              <a:buFont typeface="Calibri" pitchFamily="18" charset="0"/>
              <a:buChar char="-"/>
            </a:pPr>
            <a:r>
              <a:rPr lang="en-GB" sz="2400" dirty="0"/>
              <a:t>Miss </a:t>
            </a:r>
            <a:r>
              <a:rPr lang="en-GB" sz="2400" dirty="0" err="1"/>
              <a:t>Lygo</a:t>
            </a:r>
            <a:endParaRPr lang="en-GB" sz="2400" dirty="0"/>
          </a:p>
          <a:p>
            <a:pPr marL="342900" indent="-342900">
              <a:buClr>
                <a:srgbClr val="262626"/>
              </a:buClr>
              <a:buFont typeface="Calibri" pitchFamily="18" charset="0"/>
              <a:buChar char="-"/>
            </a:pPr>
            <a:r>
              <a:rPr lang="en-GB" sz="2400" dirty="0"/>
              <a:t>Mr Hodgkiss</a:t>
            </a:r>
          </a:p>
          <a:p>
            <a:pPr marL="342900" indent="-342900">
              <a:buClr>
                <a:srgbClr val="262626"/>
              </a:buClr>
              <a:buFont typeface="Calibri" pitchFamily="18" charset="0"/>
              <a:buChar char="-"/>
            </a:pPr>
            <a:r>
              <a:rPr lang="en-GB" sz="2400" dirty="0"/>
              <a:t>Miss Dean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7AB6A5-CF2D-A71E-FF67-C8379436B5E0}"/>
              </a:ext>
            </a:extLst>
          </p:cNvPr>
          <p:cNvSpPr txBox="1"/>
          <p:nvPr/>
        </p:nvSpPr>
        <p:spPr>
          <a:xfrm>
            <a:off x="1142459" y="2227585"/>
            <a:ext cx="3947867" cy="276998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900"/>
              </a:spcBef>
            </a:pPr>
            <a:r>
              <a:rPr lang="en-GB" sz="2400" u="sng" dirty="0"/>
              <a:t>Monday 18th – Wednesday 20th March</a:t>
            </a:r>
            <a:endParaRPr lang="en-US" sz="2400" dirty="0">
              <a:solidFill>
                <a:srgbClr val="808080"/>
              </a:solidFill>
            </a:endParaRPr>
          </a:p>
          <a:p>
            <a:pPr>
              <a:spcBef>
                <a:spcPts val="900"/>
              </a:spcBef>
            </a:pPr>
            <a:endParaRPr lang="en-GB" sz="2400" dirty="0">
              <a:solidFill>
                <a:srgbClr val="808080"/>
              </a:solidFill>
            </a:endParaRPr>
          </a:p>
          <a:p>
            <a:pPr marL="342900" indent="-342900">
              <a:spcBef>
                <a:spcPts val="900"/>
              </a:spcBef>
              <a:buFont typeface="Calibri,Sans-Serif"/>
              <a:buChar char="-"/>
            </a:pPr>
            <a:r>
              <a:rPr lang="en-GB" sz="2400" dirty="0"/>
              <a:t>Mr </a:t>
            </a:r>
            <a:r>
              <a:rPr lang="en-GB" sz="2400" dirty="0" err="1"/>
              <a:t>Brolia</a:t>
            </a:r>
            <a:endParaRPr lang="en-GB" sz="2400" dirty="0" err="1">
              <a:solidFill>
                <a:srgbClr val="000000"/>
              </a:solidFill>
            </a:endParaRPr>
          </a:p>
          <a:p>
            <a:pPr marL="342900" indent="-342900">
              <a:spcBef>
                <a:spcPts val="900"/>
              </a:spcBef>
              <a:buFont typeface="Calibri,Sans-Serif"/>
              <a:buChar char="-"/>
            </a:pPr>
            <a:r>
              <a:rPr lang="en-GB" sz="2400" dirty="0"/>
              <a:t>Mr Hodgkiss</a:t>
            </a:r>
            <a:endParaRPr lang="en-US" sz="2400" dirty="0">
              <a:solidFill>
                <a:srgbClr val="808080"/>
              </a:solidFill>
            </a:endParaRPr>
          </a:p>
          <a:p>
            <a:pPr marL="342900" indent="-342900">
              <a:spcBef>
                <a:spcPts val="900"/>
              </a:spcBef>
              <a:buFont typeface="Calibri,Sans-Serif"/>
              <a:buChar char="-"/>
            </a:pPr>
            <a:r>
              <a:rPr lang="en-GB" sz="2400" dirty="0"/>
              <a:t>Miss Purser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358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9581" y="2523782"/>
            <a:ext cx="10058400" cy="1371600"/>
          </a:xfrm>
        </p:spPr>
        <p:txBody>
          <a:bodyPr/>
          <a:lstStyle/>
          <a:p>
            <a:r>
              <a:rPr lang="en-GB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42788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1" y="147304"/>
            <a:ext cx="10058400" cy="1371600"/>
          </a:xfrm>
        </p:spPr>
        <p:txBody>
          <a:bodyPr/>
          <a:lstStyle/>
          <a:p>
            <a:pPr algn="ctr" eaLnBrk="1" hangingPunct="1"/>
            <a:r>
              <a:rPr lang="en-US" altLang="en-US" sz="4000" b="1" dirty="0">
                <a:solidFill>
                  <a:schemeClr val="tx1"/>
                </a:solidFill>
              </a:rPr>
              <a:t>Burwell House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561474" y="1358483"/>
            <a:ext cx="6464968" cy="4221162"/>
          </a:xfrm>
        </p:spPr>
        <p:txBody>
          <a:bodyPr rtlCol="0">
            <a:noAutofit/>
          </a:bodyPr>
          <a:lstStyle/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1600" dirty="0" err="1">
                <a:latin typeface="+mj-lt"/>
                <a:ea typeface="Cambria" panose="02040503050406030204" pitchFamily="18" charset="0"/>
              </a:rPr>
              <a:t>Modernised</a:t>
            </a:r>
            <a:r>
              <a:rPr lang="en-US" altLang="en-US" sz="1600" dirty="0">
                <a:latin typeface="+mj-lt"/>
                <a:ea typeface="Cambria" panose="02040503050406030204" pitchFamily="18" charset="0"/>
              </a:rPr>
              <a:t> 18</a:t>
            </a:r>
            <a:r>
              <a:rPr lang="en-US" altLang="en-US" sz="1600" baseline="30000" dirty="0">
                <a:latin typeface="+mj-lt"/>
                <a:ea typeface="Cambria" panose="02040503050406030204" pitchFamily="18" charset="0"/>
              </a:rPr>
              <a:t>th</a:t>
            </a:r>
            <a:r>
              <a:rPr lang="en-US" altLang="en-US" sz="1600" dirty="0">
                <a:latin typeface="+mj-lt"/>
                <a:ea typeface="Cambria" panose="02040503050406030204" pitchFamily="18" charset="0"/>
              </a:rPr>
              <a:t> century house in 3 acres of landscaped gardens- perfect for the outside explorer.</a:t>
            </a:r>
          </a:p>
          <a:p>
            <a:pPr marL="0" indent="0">
              <a:buNone/>
              <a:defRPr/>
            </a:pPr>
            <a:endParaRPr lang="en-US" altLang="en-US" sz="1600" dirty="0">
              <a:latin typeface="+mj-lt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1600" dirty="0">
                <a:latin typeface="+mj-lt"/>
                <a:ea typeface="Cambria" panose="02040503050406030204" pitchFamily="18" charset="0"/>
              </a:rPr>
              <a:t>Holds the Council for Learning Outside the Classroom Quality Badge. </a:t>
            </a:r>
          </a:p>
          <a:p>
            <a:pPr marL="0" indent="0">
              <a:buNone/>
              <a:defRPr/>
            </a:pPr>
            <a:endParaRPr lang="en-US" altLang="en-US" sz="1600" dirty="0">
              <a:latin typeface="+mj-lt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1600" dirty="0">
                <a:latin typeface="+mj-lt"/>
                <a:ea typeface="Cambria" panose="02040503050406030204" pitchFamily="18" charset="0"/>
              </a:rPr>
              <a:t>Can accommodate up to 56 pupils including staff.</a:t>
            </a:r>
          </a:p>
          <a:p>
            <a:pPr marL="0" indent="0">
              <a:buNone/>
              <a:defRPr/>
            </a:pPr>
            <a:endParaRPr lang="en-US" altLang="en-US" sz="1600" dirty="0">
              <a:latin typeface="+mj-lt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1600" dirty="0">
                <a:latin typeface="+mj-lt"/>
                <a:ea typeface="Cambria" panose="02040503050406030204" pitchFamily="18" charset="0"/>
              </a:rPr>
              <a:t>Only one school in residence at any one time. </a:t>
            </a:r>
          </a:p>
          <a:p>
            <a:pPr marL="0" indent="0">
              <a:buNone/>
              <a:defRPr/>
            </a:pPr>
            <a:endParaRPr lang="en-US" altLang="en-US" sz="1600" dirty="0">
              <a:latin typeface="+mj-lt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1600" dirty="0">
                <a:latin typeface="+mj-lt"/>
                <a:ea typeface="Cambria" panose="02040503050406030204" pitchFamily="18" charset="0"/>
              </a:rPr>
              <a:t>Qualified teachers create a timetable to fit in with your child’s learning at school whilst providing a fun, enriching experience. </a:t>
            </a:r>
          </a:p>
          <a:p>
            <a:pPr marL="0" indent="0">
              <a:buNone/>
              <a:defRPr/>
            </a:pPr>
            <a:endParaRPr lang="en-US" altLang="en-US" sz="1600" dirty="0">
              <a:latin typeface="+mj-lt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1600" dirty="0">
                <a:latin typeface="+mj-lt"/>
                <a:ea typeface="Cambria" panose="02040503050406030204" pitchFamily="18" charset="0"/>
              </a:rPr>
              <a:t>Offers lots of secure space for children to explore and develop independence. </a:t>
            </a:r>
          </a:p>
        </p:txBody>
      </p:sp>
      <p:pic>
        <p:nvPicPr>
          <p:cNvPr id="6146" name="Picture 2" descr="Discover Burwell Hou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059" y="2527349"/>
            <a:ext cx="4608930" cy="2204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428614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/>
              <a:t>Aims of the trip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78531"/>
            <a:ext cx="10058400" cy="393192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2400" dirty="0"/>
              <a:t>For children to take part in fun outdoor, adventurous activities guided by instructors as well as their teachers.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To experience staying over in a new place away from home.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To have new experiences and learn new skills.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To build trust and team work within the year group.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To develop resilience when faced with a challenge.</a:t>
            </a:r>
          </a:p>
        </p:txBody>
      </p:sp>
    </p:spTree>
    <p:extLst>
      <p:ext uri="{BB962C8B-B14F-4D97-AF65-F5344CB8AC3E}">
        <p14:creationId xmlns:p14="http://schemas.microsoft.com/office/powerpoint/2010/main" val="1931581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41542"/>
            <a:ext cx="10058400" cy="1371600"/>
          </a:xfrm>
        </p:spPr>
        <p:txBody>
          <a:bodyPr/>
          <a:lstStyle/>
          <a:p>
            <a:r>
              <a:rPr lang="en-GB" dirty="0"/>
              <a:t>Accommodation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652" y="1975092"/>
            <a:ext cx="8727350" cy="3204235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GB" dirty="0"/>
              <a:t>Children will be placed in rooms with friends – they have been asked to name up to three friends they would like to share with, and we will ensure they are with at least one of these people. </a:t>
            </a:r>
          </a:p>
          <a:p>
            <a:pPr marL="0" indent="0">
              <a:lnSpc>
                <a:spcPct val="150000"/>
              </a:lnSpc>
              <a:buNone/>
            </a:pPr>
            <a:endParaRPr lang="en-GB" dirty="0"/>
          </a:p>
          <a:p>
            <a:pPr>
              <a:lnSpc>
                <a:spcPct val="150000"/>
              </a:lnSpc>
            </a:pPr>
            <a:r>
              <a:rPr lang="en-GB" dirty="0"/>
              <a:t>Children will be told which room they will be staying in when they arrive.</a:t>
            </a:r>
          </a:p>
          <a:p>
            <a:pPr>
              <a:lnSpc>
                <a:spcPct val="150000"/>
              </a:lnSpc>
              <a:buClr>
                <a:srgbClr val="262626"/>
              </a:buClr>
            </a:pPr>
            <a:endParaRPr lang="en-GB" dirty="0"/>
          </a:p>
          <a:p>
            <a:pPr>
              <a:lnSpc>
                <a:spcPct val="150000"/>
              </a:lnSpc>
              <a:buClr>
                <a:srgbClr val="262626"/>
              </a:buClr>
            </a:pPr>
            <a:r>
              <a:rPr lang="en-GB" dirty="0"/>
              <a:t>Dietary requirements will be sent to Burwell to ensure all children are catered for. They will receive three healthy meals per day.</a:t>
            </a:r>
            <a:endParaRPr lang="en-GB"/>
          </a:p>
        </p:txBody>
      </p:sp>
      <p:pic>
        <p:nvPicPr>
          <p:cNvPr id="1026" name="Picture 2" descr="Webdrove13 0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4002" y="927342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ebstairs13 0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4002" y="3708643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7178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1053824" y="1489284"/>
            <a:ext cx="10121347" cy="3881437"/>
          </a:xfrm>
        </p:spPr>
        <p:txBody>
          <a:bodyPr vert="horz" lIns="91440" tIns="45720" rIns="91440" bIns="45720" rtlCol="0" anchor="t">
            <a:normAutofit/>
          </a:bodyPr>
          <a:lstStyle/>
          <a:p>
            <a:pPr eaLnBrk="1" hangingPunct="1"/>
            <a:r>
              <a:rPr lang="en-US" altLang="en-US" sz="2000" dirty="0"/>
              <a:t>Plenty of delicious home-cooked food prepared by their fantastic catering team.</a:t>
            </a:r>
            <a:endParaRPr lang="en-GB" altLang="en-US" sz="2000"/>
          </a:p>
          <a:p>
            <a:pPr eaLnBrk="1" hangingPunct="1"/>
            <a:r>
              <a:rPr lang="en-US" altLang="en-US" sz="2000" dirty="0"/>
              <a:t>Hot breakfast – and a selection of cereals, toast &amp; preserves and fruit.</a:t>
            </a:r>
          </a:p>
          <a:p>
            <a:pPr eaLnBrk="1" hangingPunct="1"/>
            <a:r>
              <a:rPr lang="en-US" altLang="en-US" sz="2000" dirty="0"/>
              <a:t>Hot cooked lunch with pudding</a:t>
            </a:r>
          </a:p>
          <a:p>
            <a:pPr eaLnBrk="1" hangingPunct="1"/>
            <a:r>
              <a:rPr lang="en-US" altLang="en-US" sz="2000" dirty="0"/>
              <a:t>Hot cooked dinner with pudding</a:t>
            </a:r>
          </a:p>
          <a:p>
            <a:pPr eaLnBrk="1" hangingPunct="1"/>
            <a:r>
              <a:rPr lang="en-US" altLang="en-US" sz="2000" dirty="0"/>
              <a:t>Fruit snacks throughout the day and water is always accessible.</a:t>
            </a:r>
            <a:endParaRPr lang="en-GB" altLang="en-US" sz="2000" dirty="0"/>
          </a:p>
        </p:txBody>
      </p:sp>
      <p:sp>
        <p:nvSpPr>
          <p:cNvPr id="29699" name="Title 1"/>
          <p:cNvSpPr>
            <a:spLocks noGrp="1"/>
          </p:cNvSpPr>
          <p:nvPr>
            <p:ph type="title"/>
          </p:nvPr>
        </p:nvSpPr>
        <p:spPr>
          <a:xfrm>
            <a:off x="2583139" y="348422"/>
            <a:ext cx="6348412" cy="1320800"/>
          </a:xfrm>
        </p:spPr>
        <p:txBody>
          <a:bodyPr/>
          <a:lstStyle/>
          <a:p>
            <a:pPr algn="ctr"/>
            <a:r>
              <a:rPr lang="en-GB" altLang="en-US" dirty="0">
                <a:solidFill>
                  <a:schemeClr val="tx1"/>
                </a:solidFill>
              </a:rPr>
              <a:t>Dining</a:t>
            </a:r>
            <a:r>
              <a:rPr lang="en-GB" altLang="en-US">
                <a:solidFill>
                  <a:schemeClr val="tx1"/>
                </a:solidFill>
              </a:rPr>
              <a:t> </a:t>
            </a:r>
            <a:endParaRPr lang="en-US">
              <a:solidFill>
                <a:schemeClr val="tx1"/>
              </a:solidFill>
            </a:endParaRPr>
          </a:p>
        </p:txBody>
      </p:sp>
      <p:pic>
        <p:nvPicPr>
          <p:cNvPr id="2970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4542" y="4132608"/>
            <a:ext cx="2318500" cy="2318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288" y="4042207"/>
            <a:ext cx="2358942" cy="2358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2345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8146" y="228433"/>
            <a:ext cx="8823075" cy="132080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b="1" dirty="0">
                <a:solidFill>
                  <a:schemeClr val="tx1"/>
                </a:solidFill>
              </a:rPr>
              <a:t>Health and Safety at Burwell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216442" y="1393658"/>
            <a:ext cx="5831305" cy="4781550"/>
          </a:xfrm>
        </p:spPr>
        <p:txBody>
          <a:bodyPr rtlCol="0">
            <a:normAutofit/>
          </a:bodyPr>
          <a:lstStyle/>
          <a:p>
            <a:pPr>
              <a:lnSpc>
                <a:spcPct val="250000"/>
              </a:lnSpc>
              <a:buFont typeface="Wingdings 3" charset="2"/>
              <a:buChar char=""/>
              <a:defRPr/>
            </a:pPr>
            <a:r>
              <a:rPr lang="en-US" sz="2000" b="1" dirty="0"/>
              <a:t>LOTC Quality badge</a:t>
            </a:r>
            <a:r>
              <a:rPr lang="en-US" sz="2000" dirty="0"/>
              <a:t> </a:t>
            </a:r>
          </a:p>
          <a:p>
            <a:pPr>
              <a:lnSpc>
                <a:spcPct val="250000"/>
              </a:lnSpc>
              <a:buFont typeface="Wingdings 3" charset="2"/>
              <a:buChar char=""/>
              <a:defRPr/>
            </a:pPr>
            <a:r>
              <a:rPr lang="en-US" sz="2000" dirty="0"/>
              <a:t>Clear safety procedures in place. </a:t>
            </a:r>
          </a:p>
          <a:p>
            <a:pPr>
              <a:lnSpc>
                <a:spcPct val="250000"/>
              </a:lnSpc>
              <a:buFont typeface="Wingdings 3" charset="2"/>
              <a:buChar char=""/>
              <a:defRPr/>
            </a:pPr>
            <a:r>
              <a:rPr lang="en-US" sz="2000" dirty="0"/>
              <a:t>All staff are briefed on arrival. </a:t>
            </a:r>
          </a:p>
          <a:p>
            <a:pPr>
              <a:lnSpc>
                <a:spcPct val="250000"/>
              </a:lnSpc>
              <a:buFont typeface="Wingdings 3" charset="2"/>
              <a:buChar char=""/>
              <a:defRPr/>
            </a:pPr>
            <a:r>
              <a:rPr lang="en-US" sz="2000" dirty="0"/>
              <a:t>Children will complete a fire drill on arrival. </a:t>
            </a:r>
          </a:p>
          <a:p>
            <a:pPr>
              <a:lnSpc>
                <a:spcPct val="250000"/>
              </a:lnSpc>
              <a:buFont typeface="Wingdings 3" charset="2"/>
              <a:buChar char=""/>
              <a:defRPr/>
            </a:pPr>
            <a:r>
              <a:rPr lang="en-US" sz="2000" dirty="0"/>
              <a:t>Children are briefed before activities. </a:t>
            </a:r>
          </a:p>
          <a:p>
            <a:pPr marL="0" indent="0">
              <a:buNone/>
              <a:defRPr/>
            </a:pPr>
            <a:endParaRPr lang="en-US" sz="2000" b="1" u="sng" dirty="0"/>
          </a:p>
          <a:p>
            <a:pPr marL="0" indent="0">
              <a:buNone/>
              <a:defRPr/>
            </a:pPr>
            <a:endParaRPr lang="en-US" sz="2000" b="1" u="sng" dirty="0"/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endParaRPr lang="en-US" alt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endParaRPr lang="en-US" alt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4076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755" y="2014194"/>
            <a:ext cx="3830498" cy="3473503"/>
          </a:xfrm>
        </p:spPr>
        <p:txBody>
          <a:bodyPr>
            <a:normAutofit/>
          </a:bodyPr>
          <a:lstStyle/>
          <a:p>
            <a:r>
              <a:rPr lang="en-GB" dirty="0"/>
              <a:t>Snail Game </a:t>
            </a:r>
          </a:p>
          <a:p>
            <a:r>
              <a:rPr lang="en-GB" dirty="0"/>
              <a:t>Map walking </a:t>
            </a:r>
          </a:p>
          <a:p>
            <a:r>
              <a:rPr lang="en-GB" dirty="0"/>
              <a:t>Smugglers Mystery</a:t>
            </a:r>
          </a:p>
          <a:p>
            <a:r>
              <a:rPr lang="en-GB" dirty="0"/>
              <a:t>Low Ropes</a:t>
            </a:r>
          </a:p>
          <a:p>
            <a:r>
              <a:rPr lang="en-GB" dirty="0" err="1"/>
              <a:t>Eggscape</a:t>
            </a:r>
            <a:r>
              <a:rPr lang="en-GB" dirty="0"/>
              <a:t> – Team challenge </a:t>
            </a:r>
          </a:p>
          <a:p>
            <a:r>
              <a:rPr lang="en-GB" dirty="0"/>
              <a:t>Fire lighting / Shelter building </a:t>
            </a:r>
          </a:p>
          <a:p>
            <a:r>
              <a:rPr lang="en-GB" dirty="0"/>
              <a:t>Orienteering Challenge </a:t>
            </a:r>
          </a:p>
          <a:p>
            <a:r>
              <a:rPr lang="en-GB" dirty="0"/>
              <a:t>Burwell Fox </a:t>
            </a:r>
          </a:p>
        </p:txBody>
      </p:sp>
      <p:pic>
        <p:nvPicPr>
          <p:cNvPr id="2050" name="Picture 2" descr="autumnsidelaw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4681" y="966442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orcha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089" y="966442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applema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1807" y="3750945"/>
            <a:ext cx="209550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8071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56138" y="47625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b="1" dirty="0">
                <a:solidFill>
                  <a:schemeClr val="tx1"/>
                </a:solidFill>
              </a:rPr>
              <a:t>Kit List</a:t>
            </a:r>
            <a:endParaRPr lang="en-US" altLang="en-US" b="1" dirty="0">
              <a:solidFill>
                <a:schemeClr val="tx1"/>
              </a:solidFill>
            </a:endParaRPr>
          </a:p>
        </p:txBody>
      </p:sp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1416050" y="1619250"/>
            <a:ext cx="9027361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en-GB" altLang="en-US" sz="2000" dirty="0">
                <a:solidFill>
                  <a:schemeClr val="tx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 robust, reusable drinks bottle of a reasonable size. (500ml).</a:t>
            </a:r>
            <a:endParaRPr lang="en-GB" alt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en-GB" altLang="en-US" sz="2000" dirty="0">
                <a:solidFill>
                  <a:schemeClr val="tx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Warm pyjamas with socks. </a:t>
            </a:r>
            <a:endParaRPr lang="en-GB" alt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en-GB" altLang="en-US" sz="2000" b="1" dirty="0">
                <a:solidFill>
                  <a:schemeClr val="tx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Indoor shoes – (not slippers)</a:t>
            </a:r>
            <a:endParaRPr lang="en-GB" altLang="en-US" sz="20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en-GB" altLang="en-US" sz="2000" dirty="0">
                <a:solidFill>
                  <a:schemeClr val="tx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 warm hat, gloves and scarf for evening walks/activities. </a:t>
            </a:r>
            <a:endParaRPr lang="en-GB" alt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en-GB" altLang="en-US" sz="2000" b="1" dirty="0">
                <a:solidFill>
                  <a:schemeClr val="tx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 waterproof jacket. </a:t>
            </a:r>
            <a:endParaRPr lang="en-GB" altLang="en-US" sz="20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en-GB" altLang="en-US" sz="2000" dirty="0">
                <a:solidFill>
                  <a:schemeClr val="tx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Sensible trainers/walking boots. We will be walking long distances. </a:t>
            </a:r>
            <a:endParaRPr lang="en-GB" alt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en-GB" altLang="en-US" sz="2000" dirty="0">
                <a:solidFill>
                  <a:schemeClr val="tx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Long sleeved T-shirts (even in hot weather for specific activities). </a:t>
            </a:r>
            <a:endParaRPr lang="en-GB" alt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en-GB" altLang="en-US" sz="2000" dirty="0">
                <a:solidFill>
                  <a:schemeClr val="tx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Thick jumpers to keep your child warm.</a:t>
            </a:r>
            <a:endParaRPr lang="en-GB" alt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en-GB" altLang="en-US" sz="2000" dirty="0">
                <a:solidFill>
                  <a:schemeClr val="tx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Thinner cardigans/jumpers for layering.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en-GB" altLang="en-US" sz="2000" dirty="0">
                <a:solidFill>
                  <a:srgbClr val="FF0000"/>
                </a:solidFill>
                <a:latin typeface="Comic Sans MS"/>
                <a:ea typeface="Calibri"/>
                <a:cs typeface="Times New Roman"/>
              </a:rPr>
              <a:t>DO NOT BRING any electrical devices e.g. tablets, phones etc. </a:t>
            </a:r>
            <a:endParaRPr lang="en-GB" altLang="en-US" sz="2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7272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884" y="378824"/>
            <a:ext cx="10058400" cy="1371600"/>
          </a:xfrm>
        </p:spPr>
        <p:txBody>
          <a:bodyPr/>
          <a:lstStyle/>
          <a:p>
            <a:r>
              <a:rPr lang="en-GB" dirty="0"/>
              <a:t>Medical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87350"/>
            <a:ext cx="8596668" cy="388077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GB" dirty="0"/>
              <a:t>If there are any dietary requirements the school are not aware of please let us know as soon as possible. This needs to be done via an email to the office.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r>
              <a:rPr lang="en-GB" dirty="0"/>
              <a:t>If your child requires any medication throughout the trip this must be taken to the office for forms to be completed so that this can be administered appropriately during their stay.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r>
              <a:rPr lang="en-GB" dirty="0"/>
              <a:t> You will receive a form where you can add any additional information about your child that you think will be relevant for the trip. </a:t>
            </a:r>
            <a:endParaRPr lang="en-GB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0018420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a6aa8f7-79b8-4f84-8283-65723ed214e4" xsi:nil="true"/>
    <lcf76f155ced4ddcb4097134ff3c332f xmlns="47c8b3e6-1893-4747-8ada-d22435b80e2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F02B4B405E0346B045ED168E239FD7" ma:contentTypeVersion="18" ma:contentTypeDescription="Create a new document." ma:contentTypeScope="" ma:versionID="81105a44e592dc5f769c71aca152fe3a">
  <xsd:schema xmlns:xsd="http://www.w3.org/2001/XMLSchema" xmlns:xs="http://www.w3.org/2001/XMLSchema" xmlns:p="http://schemas.microsoft.com/office/2006/metadata/properties" xmlns:ns2="47c8b3e6-1893-4747-8ada-d22435b80e2d" xmlns:ns3="da6aa8f7-79b8-4f84-8283-65723ed214e4" targetNamespace="http://schemas.microsoft.com/office/2006/metadata/properties" ma:root="true" ma:fieldsID="f67a835b7c7caaf672b85337bd65646f" ns2:_="" ns3:_="">
    <xsd:import namespace="47c8b3e6-1893-4747-8ada-d22435b80e2d"/>
    <xsd:import namespace="da6aa8f7-79b8-4f84-8283-65723ed214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c8b3e6-1893-4747-8ada-d22435b80e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61a4b10-2610-4bc7-818a-bc0ab68693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6aa8f7-79b8-4f84-8283-65723ed214e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ba27595-502e-4751-9f33-0a442a3ccfbe}" ma:internalName="TaxCatchAll" ma:showField="CatchAllData" ma:web="da6aa8f7-79b8-4f84-8283-65723ed214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88427E-2BAA-439A-BA2D-C2C2F9454F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E2657D-C74C-40A7-8F96-85541BC0BC66}">
  <ds:schemaRefs>
    <ds:schemaRef ds:uri="http://purl.org/dc/elements/1.1/"/>
    <ds:schemaRef ds:uri="http://purl.org/dc/terms/"/>
    <ds:schemaRef ds:uri="http://schemas.microsoft.com/office/infopath/2007/PartnerControls"/>
    <ds:schemaRef ds:uri="da6aa8f7-79b8-4f84-8283-65723ed214e4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47c8b3e6-1893-4747-8ada-d22435b80e2d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9600500-79FA-471E-999F-C131B0BEE9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c8b3e6-1893-4747-8ada-d22435b80e2d"/>
    <ds:schemaRef ds:uri="da6aa8f7-79b8-4f84-8283-65723ed214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1225</TotalTime>
  <Words>616</Words>
  <Application>Microsoft Office PowerPoint</Application>
  <PresentationFormat>Widescreen</PresentationFormat>
  <Paragraphs>85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Savon</vt:lpstr>
      <vt:lpstr>Burwell  RESIDENTIAL TRIP</vt:lpstr>
      <vt:lpstr>Burwell House </vt:lpstr>
      <vt:lpstr>Aims of the trip</vt:lpstr>
      <vt:lpstr>Accommodation</vt:lpstr>
      <vt:lpstr>Dining </vt:lpstr>
      <vt:lpstr>Health and Safety at Burwell</vt:lpstr>
      <vt:lpstr>Activities</vt:lpstr>
      <vt:lpstr>Kit List</vt:lpstr>
      <vt:lpstr>Medical</vt:lpstr>
      <vt:lpstr>Departure and Arrival</vt:lpstr>
      <vt:lpstr>Staff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GRAFHAM WATER RESIDENTIAL TRIP</dc:title>
  <dc:creator>Harriet Reeks</dc:creator>
  <cp:lastModifiedBy>Alex Brolia</cp:lastModifiedBy>
  <cp:revision>103</cp:revision>
  <dcterms:created xsi:type="dcterms:W3CDTF">2022-02-18T13:36:06Z</dcterms:created>
  <dcterms:modified xsi:type="dcterms:W3CDTF">2024-02-15T17:31:10Z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0x0101007FF02B4B405E0346B045ED168E239FD7</vt:lpwstr>
  </property>
  <property fmtid="{D5CDD505-2E9C-101B-9397-08002B2CF9AE}" pid="3" name="MediaServiceImageTags">
    <vt:lpwstr/>
  </property>
</Properties>
</file>