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58" r:id="rId13"/>
    <p:sldId id="260" r:id="rId14"/>
    <p:sldId id="272" r:id="rId15"/>
    <p:sldId id="259" r:id="rId16"/>
    <p:sldId id="265" r:id="rId17"/>
    <p:sldId id="281" r:id="rId18"/>
    <p:sldId id="263" r:id="rId19"/>
    <p:sldId id="264" r:id="rId20"/>
    <p:sldId id="266" r:id="rId21"/>
    <p:sldId id="269" r:id="rId22"/>
    <p:sldId id="270" r:id="rId23"/>
    <p:sldId id="282" r:id="rId24"/>
    <p:sldId id="268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3ECDB-99F6-4807-F599-D81D52286A81}" v="156" dt="2026-03-10T22:22:42.589"/>
    <p1510:client id="{D2C5755A-E066-7295-5826-448DD12DEDD7}" v="21" dt="2026-03-11T13:10:18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Lygo" userId="S::elygo@priory.cambs.sch.uk::c6f2eee1-a97d-4e74-8b71-ade9fe43d22c" providerId="AD" clId="Web-{D2C5755A-E066-7295-5826-448DD12DEDD7}"/>
    <pc:docChg chg="modSld sldOrd">
      <pc:chgData name="Emily Lygo" userId="S::elygo@priory.cambs.sch.uk::c6f2eee1-a97d-4e74-8b71-ade9fe43d22c" providerId="AD" clId="Web-{D2C5755A-E066-7295-5826-448DD12DEDD7}" dt="2026-03-11T13:10:18.685" v="15"/>
      <pc:docMkLst>
        <pc:docMk/>
      </pc:docMkLst>
      <pc:sldChg chg="modSp">
        <pc:chgData name="Emily Lygo" userId="S::elygo@priory.cambs.sch.uk::c6f2eee1-a97d-4e74-8b71-ade9fe43d22c" providerId="AD" clId="Web-{D2C5755A-E066-7295-5826-448DD12DEDD7}" dt="2026-03-11T13:08:14.166" v="14" actId="20577"/>
        <pc:sldMkLst>
          <pc:docMk/>
          <pc:sldMk cId="2777091211" sldId="259"/>
        </pc:sldMkLst>
        <pc:spChg chg="mod">
          <ac:chgData name="Emily Lygo" userId="S::elygo@priory.cambs.sch.uk::c6f2eee1-a97d-4e74-8b71-ade9fe43d22c" providerId="AD" clId="Web-{D2C5755A-E066-7295-5826-448DD12DEDD7}" dt="2026-03-11T13:08:14.166" v="14" actId="20577"/>
          <ac:spMkLst>
            <pc:docMk/>
            <pc:sldMk cId="2777091211" sldId="259"/>
            <ac:spMk id="4" creationId="{60C5A356-31F4-1D3A-810A-774BA2AB71EA}"/>
          </ac:spMkLst>
        </pc:spChg>
      </pc:sldChg>
      <pc:sldChg chg="addSp delSp modSp">
        <pc:chgData name="Emily Lygo" userId="S::elygo@priory.cambs.sch.uk::c6f2eee1-a97d-4e74-8b71-ade9fe43d22c" providerId="AD" clId="Web-{D2C5755A-E066-7295-5826-448DD12DEDD7}" dt="2026-03-11T13:04:15.860" v="12"/>
        <pc:sldMkLst>
          <pc:docMk/>
          <pc:sldMk cId="3622044798" sldId="260"/>
        </pc:sldMkLst>
        <pc:spChg chg="add del mod">
          <ac:chgData name="Emily Lygo" userId="S::elygo@priory.cambs.sch.uk::c6f2eee1-a97d-4e74-8b71-ade9fe43d22c" providerId="AD" clId="Web-{D2C5755A-E066-7295-5826-448DD12DEDD7}" dt="2026-03-11T13:04:15.860" v="12"/>
          <ac:spMkLst>
            <pc:docMk/>
            <pc:sldMk cId="3622044798" sldId="260"/>
            <ac:spMk id="2" creationId="{E33D4F30-C724-0B70-B8A8-97AC56793EC7}"/>
          </ac:spMkLst>
        </pc:spChg>
      </pc:sldChg>
      <pc:sldChg chg="ord">
        <pc:chgData name="Emily Lygo" userId="S::elygo@priory.cambs.sch.uk::c6f2eee1-a97d-4e74-8b71-ade9fe43d22c" providerId="AD" clId="Web-{D2C5755A-E066-7295-5826-448DD12DEDD7}" dt="2026-03-11T13:10:18.685" v="15"/>
        <pc:sldMkLst>
          <pc:docMk/>
          <pc:sldMk cId="1542987951" sldId="268"/>
        </pc:sldMkLst>
      </pc:sldChg>
    </pc:docChg>
  </pc:docChgLst>
  <pc:docChgLst>
    <pc:chgData name="Emily Lygo" userId="S::elygo@priory.cambs.sch.uk::c6f2eee1-a97d-4e74-8b71-ade9fe43d22c" providerId="AD" clId="Web-{CA33ECDB-99F6-4807-F599-D81D52286A81}"/>
    <pc:docChg chg="modSld">
      <pc:chgData name="Emily Lygo" userId="S::elygo@priory.cambs.sch.uk::c6f2eee1-a97d-4e74-8b71-ade9fe43d22c" providerId="AD" clId="Web-{CA33ECDB-99F6-4807-F599-D81D52286A81}" dt="2026-03-10T22:22:41.746" v="87" actId="20577"/>
      <pc:docMkLst>
        <pc:docMk/>
      </pc:docMkLst>
      <pc:sldChg chg="addSp modSp">
        <pc:chgData name="Emily Lygo" userId="S::elygo@priory.cambs.sch.uk::c6f2eee1-a97d-4e74-8b71-ade9fe43d22c" providerId="AD" clId="Web-{CA33ECDB-99F6-4807-F599-D81D52286A81}" dt="2026-03-10T22:22:41.746" v="87" actId="20577"/>
        <pc:sldMkLst>
          <pc:docMk/>
          <pc:sldMk cId="3851646323" sldId="263"/>
        </pc:sldMkLst>
        <pc:spChg chg="add mod">
          <ac:chgData name="Emily Lygo" userId="S::elygo@priory.cambs.sch.uk::c6f2eee1-a97d-4e74-8b71-ade9fe43d22c" providerId="AD" clId="Web-{CA33ECDB-99F6-4807-F599-D81D52286A81}" dt="2026-03-10T20:59:29.372" v="64" actId="1076"/>
          <ac:spMkLst>
            <pc:docMk/>
            <pc:sldMk cId="3851646323" sldId="263"/>
            <ac:spMk id="2" creationId="{09CFB328-3F85-8CEE-3921-142107C54BE5}"/>
          </ac:spMkLst>
        </pc:spChg>
        <pc:spChg chg="add mod">
          <ac:chgData name="Emily Lygo" userId="S::elygo@priory.cambs.sch.uk::c6f2eee1-a97d-4e74-8b71-ade9fe43d22c" providerId="AD" clId="Web-{CA33ECDB-99F6-4807-F599-D81D52286A81}" dt="2026-03-10T22:22:41.746" v="87" actId="20577"/>
          <ac:spMkLst>
            <pc:docMk/>
            <pc:sldMk cId="3851646323" sldId="263"/>
            <ac:spMk id="3" creationId="{1EDB53F7-C407-4797-5904-440862480754}"/>
          </ac:spMkLst>
        </pc:spChg>
      </pc:sldChg>
      <pc:sldChg chg="addSp delSp modSp">
        <pc:chgData name="Emily Lygo" userId="S::elygo@priory.cambs.sch.uk::c6f2eee1-a97d-4e74-8b71-ade9fe43d22c" providerId="AD" clId="Web-{CA33ECDB-99F6-4807-F599-D81D52286A81}" dt="2026-03-10T21:00:17.216" v="85"/>
        <pc:sldMkLst>
          <pc:docMk/>
          <pc:sldMk cId="2477235161" sldId="271"/>
        </pc:sldMkLst>
        <pc:spChg chg="add del mod">
          <ac:chgData name="Emily Lygo" userId="S::elygo@priory.cambs.sch.uk::c6f2eee1-a97d-4e74-8b71-ade9fe43d22c" providerId="AD" clId="Web-{CA33ECDB-99F6-4807-F599-D81D52286A81}" dt="2026-03-10T21:00:17.216" v="85"/>
          <ac:spMkLst>
            <pc:docMk/>
            <pc:sldMk cId="2477235161" sldId="271"/>
            <ac:spMk id="4" creationId="{73DEBCA8-FF12-3422-ABB1-93B3E154F04D}"/>
          </ac:spMkLst>
        </pc:spChg>
      </pc:sldChg>
      <pc:sldChg chg="modSp">
        <pc:chgData name="Emily Lygo" userId="S::elygo@priory.cambs.sch.uk::c6f2eee1-a97d-4e74-8b71-ade9fe43d22c" providerId="AD" clId="Web-{CA33ECDB-99F6-4807-F599-D81D52286A81}" dt="2026-03-10T20:58:29.527" v="17" actId="20577"/>
        <pc:sldMkLst>
          <pc:docMk/>
          <pc:sldMk cId="3454833290" sldId="272"/>
        </pc:sldMkLst>
        <pc:spChg chg="mod">
          <ac:chgData name="Emily Lygo" userId="S::elygo@priory.cambs.sch.uk::c6f2eee1-a97d-4e74-8b71-ade9fe43d22c" providerId="AD" clId="Web-{CA33ECDB-99F6-4807-F599-D81D52286A81}" dt="2026-03-10T20:58:29.527" v="17" actId="20577"/>
          <ac:spMkLst>
            <pc:docMk/>
            <pc:sldMk cId="3454833290" sldId="272"/>
            <ac:spMk id="4" creationId="{7DF56AD6-2806-3CA2-3C12-9B99A5180A18}"/>
          </ac:spMkLst>
        </pc:spChg>
      </pc:sldChg>
    </pc:docChg>
  </pc:docChgLst>
  <pc:docChgLst>
    <pc:chgData name="Emily Lygo" userId="S::elygo@priory.cambs.sch.uk::c6f2eee1-a97d-4e74-8b71-ade9fe43d22c" providerId="AD" clId="Web-{135CD750-65FD-AFE2-DC1F-0ED1DE27CB3B}"/>
    <pc:docChg chg="addSld delSld modSld sldOrd">
      <pc:chgData name="Emily Lygo" userId="S::elygo@priory.cambs.sch.uk::c6f2eee1-a97d-4e74-8b71-ade9fe43d22c" providerId="AD" clId="Web-{135CD750-65FD-AFE2-DC1F-0ED1DE27CB3B}" dt="2026-03-08T20:09:09.163" v="785" actId="1076"/>
      <pc:docMkLst>
        <pc:docMk/>
      </pc:docMkLst>
      <pc:sldChg chg="modSp">
        <pc:chgData name="Emily Lygo" userId="S::elygo@priory.cambs.sch.uk::c6f2eee1-a97d-4e74-8b71-ade9fe43d22c" providerId="AD" clId="Web-{135CD750-65FD-AFE2-DC1F-0ED1DE27CB3B}" dt="2026-03-08T19:16:19.479" v="0" actId="20577"/>
        <pc:sldMkLst>
          <pc:docMk/>
          <pc:sldMk cId="109857222" sldId="256"/>
        </pc:sldMkLst>
        <pc:spChg chg="mod">
          <ac:chgData name="Emily Lygo" userId="S::elygo@priory.cambs.sch.uk::c6f2eee1-a97d-4e74-8b71-ade9fe43d22c" providerId="AD" clId="Web-{135CD750-65FD-AFE2-DC1F-0ED1DE27CB3B}" dt="2026-03-08T19:16:19.479" v="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Emily Lygo" userId="S::elygo@priory.cambs.sch.uk::c6f2eee1-a97d-4e74-8b71-ade9fe43d22c" providerId="AD" clId="Web-{135CD750-65FD-AFE2-DC1F-0ED1DE27CB3B}" dt="2026-03-08T20:01:08.052" v="673" actId="20577"/>
        <pc:sldMkLst>
          <pc:docMk/>
          <pc:sldMk cId="2864911955" sldId="258"/>
        </pc:sldMkLst>
        <pc:spChg chg="mod">
          <ac:chgData name="Emily Lygo" userId="S::elygo@priory.cambs.sch.uk::c6f2eee1-a97d-4e74-8b71-ade9fe43d22c" providerId="AD" clId="Web-{135CD750-65FD-AFE2-DC1F-0ED1DE27CB3B}" dt="2026-03-08T20:01:08.052" v="673" actId="20577"/>
          <ac:spMkLst>
            <pc:docMk/>
            <pc:sldMk cId="2864911955" sldId="258"/>
            <ac:spMk id="4" creationId="{FB77D35E-F9F4-4CB5-DA94-022896011774}"/>
          </ac:spMkLst>
        </pc:spChg>
      </pc:sldChg>
      <pc:sldChg chg="modSp ord">
        <pc:chgData name="Emily Lygo" userId="S::elygo@priory.cambs.sch.uk::c6f2eee1-a97d-4e74-8b71-ade9fe43d22c" providerId="AD" clId="Web-{135CD750-65FD-AFE2-DC1F-0ED1DE27CB3B}" dt="2026-03-08T19:34:56.086" v="213" actId="20577"/>
        <pc:sldMkLst>
          <pc:docMk/>
          <pc:sldMk cId="2777091211" sldId="259"/>
        </pc:sldMkLst>
        <pc:spChg chg="mod">
          <ac:chgData name="Emily Lygo" userId="S::elygo@priory.cambs.sch.uk::c6f2eee1-a97d-4e74-8b71-ade9fe43d22c" providerId="AD" clId="Web-{135CD750-65FD-AFE2-DC1F-0ED1DE27CB3B}" dt="2026-03-08T19:34:27.820" v="205" actId="1076"/>
          <ac:spMkLst>
            <pc:docMk/>
            <pc:sldMk cId="2777091211" sldId="259"/>
            <ac:spMk id="2" creationId="{9AE81637-7662-C5E1-904C-E2619B9E68B4}"/>
          </ac:spMkLst>
        </pc:spChg>
        <pc:spChg chg="mod">
          <ac:chgData name="Emily Lygo" userId="S::elygo@priory.cambs.sch.uk::c6f2eee1-a97d-4e74-8b71-ade9fe43d22c" providerId="AD" clId="Web-{135CD750-65FD-AFE2-DC1F-0ED1DE27CB3B}" dt="2026-03-08T19:34:56.086" v="213" actId="20577"/>
          <ac:spMkLst>
            <pc:docMk/>
            <pc:sldMk cId="2777091211" sldId="259"/>
            <ac:spMk id="4" creationId="{60C5A356-31F4-1D3A-810A-774BA2AB71EA}"/>
          </ac:spMkLst>
        </pc:spChg>
      </pc:sldChg>
      <pc:sldChg chg="addSp delSp modSp ord">
        <pc:chgData name="Emily Lygo" userId="S::elygo@priory.cambs.sch.uk::c6f2eee1-a97d-4e74-8b71-ade9fe43d22c" providerId="AD" clId="Web-{135CD750-65FD-AFE2-DC1F-0ED1DE27CB3B}" dt="2026-03-08T19:32:41.410" v="137"/>
        <pc:sldMkLst>
          <pc:docMk/>
          <pc:sldMk cId="3622044798" sldId="260"/>
        </pc:sldMkLst>
        <pc:picChg chg="add mod">
          <ac:chgData name="Emily Lygo" userId="S::elygo@priory.cambs.sch.uk::c6f2eee1-a97d-4e74-8b71-ade9fe43d22c" providerId="AD" clId="Web-{135CD750-65FD-AFE2-DC1F-0ED1DE27CB3B}" dt="2026-03-08T19:31:49.517" v="127" actId="14100"/>
          <ac:picMkLst>
            <pc:docMk/>
            <pc:sldMk cId="3622044798" sldId="260"/>
            <ac:picMk id="5" creationId="{2C6D4C53-2271-78B2-36B8-88C2AE6E21D3}"/>
          </ac:picMkLst>
        </pc:picChg>
      </pc:sldChg>
      <pc:sldChg chg="delSp modSp ord">
        <pc:chgData name="Emily Lygo" userId="S::elygo@priory.cambs.sch.uk::c6f2eee1-a97d-4e74-8b71-ade9fe43d22c" providerId="AD" clId="Web-{135CD750-65FD-AFE2-DC1F-0ED1DE27CB3B}" dt="2026-03-08T19:40:14.620" v="250"/>
        <pc:sldMkLst>
          <pc:docMk/>
          <pc:sldMk cId="3851646323" sldId="263"/>
        </pc:sldMkLst>
        <pc:spChg chg="mod">
          <ac:chgData name="Emily Lygo" userId="S::elygo@priory.cambs.sch.uk::c6f2eee1-a97d-4e74-8b71-ade9fe43d22c" providerId="AD" clId="Web-{135CD750-65FD-AFE2-DC1F-0ED1DE27CB3B}" dt="2026-03-08T19:40:02.745" v="246" actId="20577"/>
          <ac:spMkLst>
            <pc:docMk/>
            <pc:sldMk cId="3851646323" sldId="263"/>
            <ac:spMk id="7" creationId="{ACAA5E4F-CDA9-9E28-E740-F0D61563C4F4}"/>
          </ac:spMkLst>
        </pc:spChg>
      </pc:sldChg>
      <pc:sldChg chg="addSp delSp modSp ord">
        <pc:chgData name="Emily Lygo" userId="S::elygo@priory.cambs.sch.uk::c6f2eee1-a97d-4e74-8b71-ade9fe43d22c" providerId="AD" clId="Web-{135CD750-65FD-AFE2-DC1F-0ED1DE27CB3B}" dt="2026-03-08T19:39:20.926" v="242" actId="14100"/>
        <pc:sldMkLst>
          <pc:docMk/>
          <pc:sldMk cId="1536406995" sldId="264"/>
        </pc:sldMkLst>
        <pc:spChg chg="mod">
          <ac:chgData name="Emily Lygo" userId="S::elygo@priory.cambs.sch.uk::c6f2eee1-a97d-4e74-8b71-ade9fe43d22c" providerId="AD" clId="Web-{135CD750-65FD-AFE2-DC1F-0ED1DE27CB3B}" dt="2026-03-08T19:37:27.405" v="228" actId="20577"/>
          <ac:spMkLst>
            <pc:docMk/>
            <pc:sldMk cId="1536406995" sldId="264"/>
            <ac:spMk id="8" creationId="{3366160A-ED0B-8AEA-012F-92CAFD3FCD4A}"/>
          </ac:spMkLst>
        </pc:spChg>
        <pc:picChg chg="add mod">
          <ac:chgData name="Emily Lygo" userId="S::elygo@priory.cambs.sch.uk::c6f2eee1-a97d-4e74-8b71-ade9fe43d22c" providerId="AD" clId="Web-{135CD750-65FD-AFE2-DC1F-0ED1DE27CB3B}" dt="2026-03-08T19:39:11.864" v="239" actId="1076"/>
          <ac:picMkLst>
            <pc:docMk/>
            <pc:sldMk cId="1536406995" sldId="264"/>
            <ac:picMk id="3" creationId="{DD3C8C21-2D1E-FFD1-68C9-07518C7FC14A}"/>
          </ac:picMkLst>
        </pc:picChg>
        <pc:picChg chg="add mod">
          <ac:chgData name="Emily Lygo" userId="S::elygo@priory.cambs.sch.uk::c6f2eee1-a97d-4e74-8b71-ade9fe43d22c" providerId="AD" clId="Web-{135CD750-65FD-AFE2-DC1F-0ED1DE27CB3B}" dt="2026-03-08T19:39:20.926" v="242" actId="14100"/>
          <ac:picMkLst>
            <pc:docMk/>
            <pc:sldMk cId="1536406995" sldId="264"/>
            <ac:picMk id="5" creationId="{343B5595-AD4F-1C07-4088-D9AD0F8BF176}"/>
          </ac:picMkLst>
        </pc:picChg>
      </pc:sldChg>
      <pc:sldChg chg="ord">
        <pc:chgData name="Emily Lygo" userId="S::elygo@priory.cambs.sch.uk::c6f2eee1-a97d-4e74-8b71-ade9fe43d22c" providerId="AD" clId="Web-{135CD750-65FD-AFE2-DC1F-0ED1DE27CB3B}" dt="2026-03-08T19:36:20.763" v="214"/>
        <pc:sldMkLst>
          <pc:docMk/>
          <pc:sldMk cId="2921368849" sldId="265"/>
        </pc:sldMkLst>
      </pc:sldChg>
      <pc:sldChg chg="addSp delSp modSp">
        <pc:chgData name="Emily Lygo" userId="S::elygo@priory.cambs.sch.uk::c6f2eee1-a97d-4e74-8b71-ade9fe43d22c" providerId="AD" clId="Web-{135CD750-65FD-AFE2-DC1F-0ED1DE27CB3B}" dt="2026-03-08T20:07:51.210" v="751" actId="20577"/>
        <pc:sldMkLst>
          <pc:docMk/>
          <pc:sldMk cId="3166424638" sldId="266"/>
        </pc:sldMkLst>
        <pc:spChg chg="mod">
          <ac:chgData name="Emily Lygo" userId="S::elygo@priory.cambs.sch.uk::c6f2eee1-a97d-4e74-8b71-ade9fe43d22c" providerId="AD" clId="Web-{135CD750-65FD-AFE2-DC1F-0ED1DE27CB3B}" dt="2026-03-08T20:06:56.132" v="714" actId="20577"/>
          <ac:spMkLst>
            <pc:docMk/>
            <pc:sldMk cId="3166424638" sldId="266"/>
            <ac:spMk id="2" creationId="{CC976B32-7963-795C-281C-404C28240990}"/>
          </ac:spMkLst>
        </pc:spChg>
        <pc:spChg chg="add mod">
          <ac:chgData name="Emily Lygo" userId="S::elygo@priory.cambs.sch.uk::c6f2eee1-a97d-4e74-8b71-ade9fe43d22c" providerId="AD" clId="Web-{135CD750-65FD-AFE2-DC1F-0ED1DE27CB3B}" dt="2026-03-08T20:07:51.210" v="751" actId="20577"/>
          <ac:spMkLst>
            <pc:docMk/>
            <pc:sldMk cId="3166424638" sldId="266"/>
            <ac:spMk id="7" creationId="{8F51839F-9D9E-038D-9E75-1CC0D327B653}"/>
          </ac:spMkLst>
        </pc:spChg>
        <pc:picChg chg="add mod">
          <ac:chgData name="Emily Lygo" userId="S::elygo@priory.cambs.sch.uk::c6f2eee1-a97d-4e74-8b71-ade9fe43d22c" providerId="AD" clId="Web-{135CD750-65FD-AFE2-DC1F-0ED1DE27CB3B}" dt="2026-03-08T20:05:55.319" v="683" actId="1076"/>
          <ac:picMkLst>
            <pc:docMk/>
            <pc:sldMk cId="3166424638" sldId="266"/>
            <ac:picMk id="4" creationId="{22C963F7-7DE6-9DB2-4168-8BD64D75C076}"/>
          </ac:picMkLst>
        </pc:picChg>
      </pc:sldChg>
      <pc:sldChg chg="modSp ord">
        <pc:chgData name="Emily Lygo" userId="S::elygo@priory.cambs.sch.uk::c6f2eee1-a97d-4e74-8b71-ade9fe43d22c" providerId="AD" clId="Web-{135CD750-65FD-AFE2-DC1F-0ED1DE27CB3B}" dt="2026-03-08T19:46:00.106" v="360" actId="20577"/>
        <pc:sldMkLst>
          <pc:docMk/>
          <pc:sldMk cId="1542987951" sldId="268"/>
        </pc:sldMkLst>
        <pc:spChg chg="mod">
          <ac:chgData name="Emily Lygo" userId="S::elygo@priory.cambs.sch.uk::c6f2eee1-a97d-4e74-8b71-ade9fe43d22c" providerId="AD" clId="Web-{135CD750-65FD-AFE2-DC1F-0ED1DE27CB3B}" dt="2026-03-08T19:46:00.106" v="360" actId="20577"/>
          <ac:spMkLst>
            <pc:docMk/>
            <pc:sldMk cId="1542987951" sldId="268"/>
            <ac:spMk id="8" creationId="{7C59BCEE-58F4-1B60-3412-B27046A6C6B9}"/>
          </ac:spMkLst>
        </pc:spChg>
      </pc:sldChg>
      <pc:sldChg chg="modSp ord">
        <pc:chgData name="Emily Lygo" userId="S::elygo@priory.cambs.sch.uk::c6f2eee1-a97d-4e74-8b71-ade9fe43d22c" providerId="AD" clId="Web-{135CD750-65FD-AFE2-DC1F-0ED1DE27CB3B}" dt="2026-03-08T19:47:01.422" v="374" actId="20577"/>
        <pc:sldMkLst>
          <pc:docMk/>
          <pc:sldMk cId="449043848" sldId="269"/>
        </pc:sldMkLst>
        <pc:spChg chg="mod">
          <ac:chgData name="Emily Lygo" userId="S::elygo@priory.cambs.sch.uk::c6f2eee1-a97d-4e74-8b71-ade9fe43d22c" providerId="AD" clId="Web-{135CD750-65FD-AFE2-DC1F-0ED1DE27CB3B}" dt="2026-03-08T19:47:01.422" v="374" actId="20577"/>
          <ac:spMkLst>
            <pc:docMk/>
            <pc:sldMk cId="449043848" sldId="269"/>
            <ac:spMk id="8" creationId="{FD3951C0-D20D-0F56-E82D-57FCEC104307}"/>
          </ac:spMkLst>
        </pc:spChg>
      </pc:sldChg>
      <pc:sldChg chg="modSp">
        <pc:chgData name="Emily Lygo" userId="S::elygo@priory.cambs.sch.uk::c6f2eee1-a97d-4e74-8b71-ade9fe43d22c" providerId="AD" clId="Web-{135CD750-65FD-AFE2-DC1F-0ED1DE27CB3B}" dt="2026-03-08T20:09:09.163" v="785" actId="1076"/>
        <pc:sldMkLst>
          <pc:docMk/>
          <pc:sldMk cId="3962146126" sldId="270"/>
        </pc:sldMkLst>
        <pc:spChg chg="mod">
          <ac:chgData name="Emily Lygo" userId="S::elygo@priory.cambs.sch.uk::c6f2eee1-a97d-4e74-8b71-ade9fe43d22c" providerId="AD" clId="Web-{135CD750-65FD-AFE2-DC1F-0ED1DE27CB3B}" dt="2026-03-08T20:09:09.163" v="785" actId="1076"/>
          <ac:spMkLst>
            <pc:docMk/>
            <pc:sldMk cId="3962146126" sldId="270"/>
            <ac:spMk id="5" creationId="{3971D217-D246-CE1C-1B56-4E9A990CAE87}"/>
          </ac:spMkLst>
        </pc:spChg>
        <pc:picChg chg="mod">
          <ac:chgData name="Emily Lygo" userId="S::elygo@priory.cambs.sch.uk::c6f2eee1-a97d-4e74-8b71-ade9fe43d22c" providerId="AD" clId="Web-{135CD750-65FD-AFE2-DC1F-0ED1DE27CB3B}" dt="2026-03-08T20:08:50.116" v="770" actId="1076"/>
          <ac:picMkLst>
            <pc:docMk/>
            <pc:sldMk cId="3962146126" sldId="270"/>
            <ac:picMk id="7" creationId="{C5CED10F-3431-DA3F-B662-1E339E3C428A}"/>
          </ac:picMkLst>
        </pc:picChg>
      </pc:sldChg>
      <pc:sldChg chg="addSp delSp modSp">
        <pc:chgData name="Emily Lygo" userId="S::elygo@priory.cambs.sch.uk::c6f2eee1-a97d-4e74-8b71-ade9fe43d22c" providerId="AD" clId="Web-{135CD750-65FD-AFE2-DC1F-0ED1DE27CB3B}" dt="2026-03-08T19:59:37.861" v="662"/>
        <pc:sldMkLst>
          <pc:docMk/>
          <pc:sldMk cId="2477235161" sldId="271"/>
        </pc:sldMkLst>
        <pc:spChg chg="mod">
          <ac:chgData name="Emily Lygo" userId="S::elygo@priory.cambs.sch.uk::c6f2eee1-a97d-4e74-8b71-ade9fe43d22c" providerId="AD" clId="Web-{135CD750-65FD-AFE2-DC1F-0ED1DE27CB3B}" dt="2026-03-08T19:59:32.251" v="660" actId="1076"/>
          <ac:spMkLst>
            <pc:docMk/>
            <pc:sldMk cId="2477235161" sldId="271"/>
            <ac:spMk id="2" creationId="{8C037713-C400-694A-6F83-CCD2412DA8D4}"/>
          </ac:spMkLst>
        </pc:spChg>
        <pc:spChg chg="add del mod">
          <ac:chgData name="Emily Lygo" userId="S::elygo@priory.cambs.sch.uk::c6f2eee1-a97d-4e74-8b71-ade9fe43d22c" providerId="AD" clId="Web-{135CD750-65FD-AFE2-DC1F-0ED1DE27CB3B}" dt="2026-03-08T19:59:37.861" v="662"/>
          <ac:spMkLst>
            <pc:docMk/>
            <pc:sldMk cId="2477235161" sldId="271"/>
            <ac:spMk id="4" creationId="{73DEBCA8-FF12-3422-ABB1-93B3E154F04D}"/>
          </ac:spMkLst>
        </pc:spChg>
        <pc:spChg chg="add mod">
          <ac:chgData name="Emily Lygo" userId="S::elygo@priory.cambs.sch.uk::c6f2eee1-a97d-4e74-8b71-ade9fe43d22c" providerId="AD" clId="Web-{135CD750-65FD-AFE2-DC1F-0ED1DE27CB3B}" dt="2026-03-08T19:59:17.015" v="652" actId="14100"/>
          <ac:spMkLst>
            <pc:docMk/>
            <pc:sldMk cId="2477235161" sldId="271"/>
            <ac:spMk id="6" creationId="{BF5EF212-0AB2-F76E-7934-BA3430DCBCC1}"/>
          </ac:spMkLst>
        </pc:spChg>
        <pc:spChg chg="add mod">
          <ac:chgData name="Emily Lygo" userId="S::elygo@priory.cambs.sch.uk::c6f2eee1-a97d-4e74-8b71-ade9fe43d22c" providerId="AD" clId="Web-{135CD750-65FD-AFE2-DC1F-0ED1DE27CB3B}" dt="2026-03-08T19:59:24.766" v="659" actId="14100"/>
          <ac:spMkLst>
            <pc:docMk/>
            <pc:sldMk cId="2477235161" sldId="271"/>
            <ac:spMk id="7" creationId="{E391AD33-2CB5-BC04-6F35-DDC57AC740F7}"/>
          </ac:spMkLst>
        </pc:spChg>
        <pc:picChg chg="add mod">
          <ac:chgData name="Emily Lygo" userId="S::elygo@priory.cambs.sch.uk::c6f2eee1-a97d-4e74-8b71-ade9fe43d22c" providerId="AD" clId="Web-{135CD750-65FD-AFE2-DC1F-0ED1DE27CB3B}" dt="2026-03-08T19:58:50.403" v="641" actId="14100"/>
          <ac:picMkLst>
            <pc:docMk/>
            <pc:sldMk cId="2477235161" sldId="271"/>
            <ac:picMk id="3" creationId="{3970414B-5DC8-A0DA-7362-7178B2495377}"/>
          </ac:picMkLst>
        </pc:picChg>
        <pc:picChg chg="add mod">
          <ac:chgData name="Emily Lygo" userId="S::elygo@priory.cambs.sch.uk::c6f2eee1-a97d-4e74-8b71-ade9fe43d22c" providerId="AD" clId="Web-{135CD750-65FD-AFE2-DC1F-0ED1DE27CB3B}" dt="2026-03-08T19:58:43.792" v="639" actId="1076"/>
          <ac:picMkLst>
            <pc:docMk/>
            <pc:sldMk cId="2477235161" sldId="271"/>
            <ac:picMk id="5" creationId="{655C0D62-12E2-660C-5559-C84B92D7E3C5}"/>
          </ac:picMkLst>
        </pc:picChg>
      </pc:sldChg>
      <pc:sldChg chg="addSp modSp ord">
        <pc:chgData name="Emily Lygo" userId="S::elygo@priory.cambs.sch.uk::c6f2eee1-a97d-4e74-8b71-ade9fe43d22c" providerId="AD" clId="Web-{135CD750-65FD-AFE2-DC1F-0ED1DE27CB3B}" dt="2026-03-08T20:01:14.896" v="674" actId="1076"/>
        <pc:sldMkLst>
          <pc:docMk/>
          <pc:sldMk cId="3454833290" sldId="272"/>
        </pc:sldMkLst>
        <pc:spChg chg="add mod">
          <ac:chgData name="Emily Lygo" userId="S::elygo@priory.cambs.sch.uk::c6f2eee1-a97d-4e74-8b71-ade9fe43d22c" providerId="AD" clId="Web-{135CD750-65FD-AFE2-DC1F-0ED1DE27CB3B}" dt="2026-03-08T19:34:04.194" v="201" actId="20577"/>
          <ac:spMkLst>
            <pc:docMk/>
            <pc:sldMk cId="3454833290" sldId="272"/>
            <ac:spMk id="2" creationId="{0B6656F5-B8BC-5B84-2169-38FF3CC00A28}"/>
          </ac:spMkLst>
        </pc:spChg>
        <pc:spChg chg="mod">
          <ac:chgData name="Emily Lygo" userId="S::elygo@priory.cambs.sch.uk::c6f2eee1-a97d-4e74-8b71-ade9fe43d22c" providerId="AD" clId="Web-{135CD750-65FD-AFE2-DC1F-0ED1DE27CB3B}" dt="2026-03-08T20:01:14.896" v="674" actId="1076"/>
          <ac:spMkLst>
            <pc:docMk/>
            <pc:sldMk cId="3454833290" sldId="272"/>
            <ac:spMk id="3" creationId="{C00A176D-1F4B-05FC-2B41-CDDFED202679}"/>
          </ac:spMkLst>
        </pc:spChg>
        <pc:spChg chg="mod">
          <ac:chgData name="Emily Lygo" userId="S::elygo@priory.cambs.sch.uk::c6f2eee1-a97d-4e74-8b71-ade9fe43d22c" providerId="AD" clId="Web-{135CD750-65FD-AFE2-DC1F-0ED1DE27CB3B}" dt="2026-03-08T19:33:32.240" v="194" actId="20577"/>
          <ac:spMkLst>
            <pc:docMk/>
            <pc:sldMk cId="3454833290" sldId="272"/>
            <ac:spMk id="4" creationId="{7DF56AD6-2806-3CA2-3C12-9B99A5180A18}"/>
          </ac:spMkLst>
        </pc:spChg>
      </pc:sldChg>
      <pc:sldChg chg="addSp delSp modSp">
        <pc:chgData name="Emily Lygo" userId="S::elygo@priory.cambs.sch.uk::c6f2eee1-a97d-4e74-8b71-ade9fe43d22c" providerId="AD" clId="Web-{135CD750-65FD-AFE2-DC1F-0ED1DE27CB3B}" dt="2026-03-08T19:18:17.983" v="27" actId="1076"/>
        <pc:sldMkLst>
          <pc:docMk/>
          <pc:sldMk cId="944765685" sldId="273"/>
        </pc:sldMkLst>
        <pc:spChg chg="add mod">
          <ac:chgData name="Emily Lygo" userId="S::elygo@priory.cambs.sch.uk::c6f2eee1-a97d-4e74-8b71-ade9fe43d22c" providerId="AD" clId="Web-{135CD750-65FD-AFE2-DC1F-0ED1DE27CB3B}" dt="2026-03-08T19:18:01.358" v="23"/>
          <ac:spMkLst>
            <pc:docMk/>
            <pc:sldMk cId="944765685" sldId="273"/>
            <ac:spMk id="5" creationId="{EC65D961-BD49-5FF8-875B-9FDA9D3AB0F8}"/>
          </ac:spMkLst>
        </pc:spChg>
        <pc:picChg chg="mod">
          <ac:chgData name="Emily Lygo" userId="S::elygo@priory.cambs.sch.uk::c6f2eee1-a97d-4e74-8b71-ade9fe43d22c" providerId="AD" clId="Web-{135CD750-65FD-AFE2-DC1F-0ED1DE27CB3B}" dt="2026-03-08T19:18:17.983" v="27" actId="1076"/>
          <ac:picMkLst>
            <pc:docMk/>
            <pc:sldMk cId="944765685" sldId="273"/>
            <ac:picMk id="6" creationId="{D55A6F17-F40D-C224-5CCD-9134B0789DCD}"/>
          </ac:picMkLst>
        </pc:picChg>
        <pc:cxnChg chg="add mod">
          <ac:chgData name="Emily Lygo" userId="S::elygo@priory.cambs.sch.uk::c6f2eee1-a97d-4e74-8b71-ade9fe43d22c" providerId="AD" clId="Web-{135CD750-65FD-AFE2-DC1F-0ED1DE27CB3B}" dt="2026-03-08T19:18:14.780" v="26"/>
          <ac:cxnSpMkLst>
            <pc:docMk/>
            <pc:sldMk cId="944765685" sldId="273"/>
            <ac:cxnSpMk id="4" creationId="{269DB732-53ED-A2E4-83D4-AD6AD8D298DC}"/>
          </ac:cxnSpMkLst>
        </pc:cxnChg>
      </pc:sldChg>
      <pc:sldChg chg="addSp delSp modSp new ord">
        <pc:chgData name="Emily Lygo" userId="S::elygo@priory.cambs.sch.uk::c6f2eee1-a97d-4e74-8b71-ade9fe43d22c" providerId="AD" clId="Web-{135CD750-65FD-AFE2-DC1F-0ED1DE27CB3B}" dt="2026-03-08T19:22:52.410" v="73"/>
        <pc:sldMkLst>
          <pc:docMk/>
          <pc:sldMk cId="2758521564" sldId="275"/>
        </pc:sldMkLst>
        <pc:picChg chg="add mod ord">
          <ac:chgData name="Emily Lygo" userId="S::elygo@priory.cambs.sch.uk::c6f2eee1-a97d-4e74-8b71-ade9fe43d22c" providerId="AD" clId="Web-{135CD750-65FD-AFE2-DC1F-0ED1DE27CB3B}" dt="2026-03-08T19:21:08.331" v="53" actId="1076"/>
          <ac:picMkLst>
            <pc:docMk/>
            <pc:sldMk cId="2758521564" sldId="275"/>
            <ac:picMk id="4" creationId="{3A8CD915-D467-6633-75BE-A886BF31FEE8}"/>
          </ac:picMkLst>
        </pc:picChg>
      </pc:sldChg>
      <pc:sldChg chg="addSp delSp modSp new">
        <pc:chgData name="Emily Lygo" userId="S::elygo@priory.cambs.sch.uk::c6f2eee1-a97d-4e74-8b71-ade9fe43d22c" providerId="AD" clId="Web-{135CD750-65FD-AFE2-DC1F-0ED1DE27CB3B}" dt="2026-03-08T19:22:47.801" v="72" actId="14100"/>
        <pc:sldMkLst>
          <pc:docMk/>
          <pc:sldMk cId="167317648" sldId="276"/>
        </pc:sldMkLst>
        <pc:picChg chg="add mod ord modCrop">
          <ac:chgData name="Emily Lygo" userId="S::elygo@priory.cambs.sch.uk::c6f2eee1-a97d-4e74-8b71-ade9fe43d22c" providerId="AD" clId="Web-{135CD750-65FD-AFE2-DC1F-0ED1DE27CB3B}" dt="2026-03-08T19:22:47.801" v="72" actId="14100"/>
          <ac:picMkLst>
            <pc:docMk/>
            <pc:sldMk cId="167317648" sldId="276"/>
            <ac:picMk id="4" creationId="{017F026D-3232-48CD-F957-493CB3B23DF1}"/>
          </ac:picMkLst>
        </pc:picChg>
      </pc:sldChg>
      <pc:sldChg chg="addSp delSp modSp new ord">
        <pc:chgData name="Emily Lygo" userId="S::elygo@priory.cambs.sch.uk::c6f2eee1-a97d-4e74-8b71-ade9fe43d22c" providerId="AD" clId="Web-{135CD750-65FD-AFE2-DC1F-0ED1DE27CB3B}" dt="2026-03-08T19:24:37.428" v="81"/>
        <pc:sldMkLst>
          <pc:docMk/>
          <pc:sldMk cId="542649365" sldId="277"/>
        </pc:sldMkLst>
        <pc:picChg chg="add mod">
          <ac:chgData name="Emily Lygo" userId="S::elygo@priory.cambs.sch.uk::c6f2eee1-a97d-4e74-8b71-ade9fe43d22c" providerId="AD" clId="Web-{135CD750-65FD-AFE2-DC1F-0ED1DE27CB3B}" dt="2026-03-08T19:24:30.834" v="80" actId="14100"/>
          <ac:picMkLst>
            <pc:docMk/>
            <pc:sldMk cId="542649365" sldId="277"/>
            <ac:picMk id="4" creationId="{7A5856E8-2C5C-8BF4-6C48-46844002CDFB}"/>
          </ac:picMkLst>
        </pc:picChg>
      </pc:sldChg>
      <pc:sldChg chg="addSp delSp modSp new">
        <pc:chgData name="Emily Lygo" userId="S::elygo@priory.cambs.sch.uk::c6f2eee1-a97d-4e74-8b71-ade9fe43d22c" providerId="AD" clId="Web-{135CD750-65FD-AFE2-DC1F-0ED1DE27CB3B}" dt="2026-03-08T19:25:15.601" v="86" actId="14100"/>
        <pc:sldMkLst>
          <pc:docMk/>
          <pc:sldMk cId="2525752602" sldId="278"/>
        </pc:sldMkLst>
        <pc:picChg chg="add mod ord">
          <ac:chgData name="Emily Lygo" userId="S::elygo@priory.cambs.sch.uk::c6f2eee1-a97d-4e74-8b71-ade9fe43d22c" providerId="AD" clId="Web-{135CD750-65FD-AFE2-DC1F-0ED1DE27CB3B}" dt="2026-03-08T19:25:15.601" v="86" actId="14100"/>
          <ac:picMkLst>
            <pc:docMk/>
            <pc:sldMk cId="2525752602" sldId="278"/>
            <ac:picMk id="4" creationId="{C6A06898-9E56-4227-D39E-4544824EE09F}"/>
          </ac:picMkLst>
        </pc:picChg>
      </pc:sldChg>
      <pc:sldChg chg="addSp delSp modSp new">
        <pc:chgData name="Emily Lygo" userId="S::elygo@priory.cambs.sch.uk::c6f2eee1-a97d-4e74-8b71-ade9fe43d22c" providerId="AD" clId="Web-{135CD750-65FD-AFE2-DC1F-0ED1DE27CB3B}" dt="2026-03-08T19:26:21.367" v="99"/>
        <pc:sldMkLst>
          <pc:docMk/>
          <pc:sldMk cId="979558539" sldId="279"/>
        </pc:sldMkLst>
        <pc:picChg chg="add mod modCrop">
          <ac:chgData name="Emily Lygo" userId="S::elygo@priory.cambs.sch.uk::c6f2eee1-a97d-4e74-8b71-ade9fe43d22c" providerId="AD" clId="Web-{135CD750-65FD-AFE2-DC1F-0ED1DE27CB3B}" dt="2026-03-08T19:26:21.367" v="99"/>
          <ac:picMkLst>
            <pc:docMk/>
            <pc:sldMk cId="979558539" sldId="279"/>
            <ac:picMk id="5" creationId="{618238B6-D024-6B2B-E967-7D7080D27065}"/>
          </ac:picMkLst>
        </pc:picChg>
      </pc:sldChg>
      <pc:sldChg chg="addSp delSp modSp new">
        <pc:chgData name="Emily Lygo" userId="S::elygo@priory.cambs.sch.uk::c6f2eee1-a97d-4e74-8b71-ade9fe43d22c" providerId="AD" clId="Web-{135CD750-65FD-AFE2-DC1F-0ED1DE27CB3B}" dt="2026-03-08T19:27:16.930" v="113" actId="14100"/>
        <pc:sldMkLst>
          <pc:docMk/>
          <pc:sldMk cId="87297154" sldId="280"/>
        </pc:sldMkLst>
        <pc:picChg chg="add mod ord">
          <ac:chgData name="Emily Lygo" userId="S::elygo@priory.cambs.sch.uk::c6f2eee1-a97d-4e74-8b71-ade9fe43d22c" providerId="AD" clId="Web-{135CD750-65FD-AFE2-DC1F-0ED1DE27CB3B}" dt="2026-03-08T19:27:16.930" v="113" actId="14100"/>
          <ac:picMkLst>
            <pc:docMk/>
            <pc:sldMk cId="87297154" sldId="280"/>
            <ac:picMk id="10" creationId="{76247BE9-4AC3-36BD-8FFA-E0D29ABAD18A}"/>
          </ac:picMkLst>
        </pc:picChg>
      </pc:sldChg>
      <pc:sldChg chg="addSp delSp modSp add replId">
        <pc:chgData name="Emily Lygo" userId="S::elygo@priory.cambs.sch.uk::c6f2eee1-a97d-4e74-8b71-ade9fe43d22c" providerId="AD" clId="Web-{135CD750-65FD-AFE2-DC1F-0ED1DE27CB3B}" dt="2026-03-08T19:44:19.339" v="300" actId="1076"/>
        <pc:sldMkLst>
          <pc:docMk/>
          <pc:sldMk cId="3984372064" sldId="281"/>
        </pc:sldMkLst>
        <pc:spChg chg="add mod">
          <ac:chgData name="Emily Lygo" userId="S::elygo@priory.cambs.sch.uk::c6f2eee1-a97d-4e74-8b71-ade9fe43d22c" providerId="AD" clId="Web-{135CD750-65FD-AFE2-DC1F-0ED1DE27CB3B}" dt="2026-03-08T19:44:19.339" v="300" actId="1076"/>
          <ac:spMkLst>
            <pc:docMk/>
            <pc:sldMk cId="3984372064" sldId="281"/>
            <ac:spMk id="9" creationId="{7487D986-F5C7-3B47-9460-33BAF66B97C6}"/>
          </ac:spMkLst>
        </pc:spChg>
        <pc:picChg chg="add mod">
          <ac:chgData name="Emily Lygo" userId="S::elygo@priory.cambs.sch.uk::c6f2eee1-a97d-4e74-8b71-ade9fe43d22c" providerId="AD" clId="Web-{135CD750-65FD-AFE2-DC1F-0ED1DE27CB3B}" dt="2026-03-08T19:36:57.435" v="223" actId="1076"/>
          <ac:picMkLst>
            <pc:docMk/>
            <pc:sldMk cId="3984372064" sldId="281"/>
            <ac:picMk id="5" creationId="{ABA70480-FF80-1F78-20A1-4BEC5CAAE616}"/>
          </ac:picMkLst>
        </pc:picChg>
        <pc:picChg chg="add mod">
          <ac:chgData name="Emily Lygo" userId="S::elygo@priory.cambs.sch.uk::c6f2eee1-a97d-4e74-8b71-ade9fe43d22c" providerId="AD" clId="Web-{135CD750-65FD-AFE2-DC1F-0ED1DE27CB3B}" dt="2026-03-08T19:42:06.511" v="253" actId="1076"/>
          <ac:picMkLst>
            <pc:docMk/>
            <pc:sldMk cId="3984372064" sldId="281"/>
            <ac:picMk id="6" creationId="{759CC3A8-D884-A09D-472E-4C7CB37454D4}"/>
          </ac:picMkLst>
        </pc:picChg>
        <pc:picChg chg="add mod">
          <ac:chgData name="Emily Lygo" userId="S::elygo@priory.cambs.sch.uk::c6f2eee1-a97d-4e74-8b71-ade9fe43d22c" providerId="AD" clId="Web-{135CD750-65FD-AFE2-DC1F-0ED1DE27CB3B}" dt="2026-03-08T19:43:19.151" v="263" actId="14100"/>
          <ac:picMkLst>
            <pc:docMk/>
            <pc:sldMk cId="3984372064" sldId="281"/>
            <ac:picMk id="7" creationId="{BEFC40AC-7490-3ACF-4A1A-CD1D87C401F9}"/>
          </ac:picMkLst>
        </pc:picChg>
        <pc:picChg chg="add mod">
          <ac:chgData name="Emily Lygo" userId="S::elygo@priory.cambs.sch.uk::c6f2eee1-a97d-4e74-8b71-ade9fe43d22c" providerId="AD" clId="Web-{135CD750-65FD-AFE2-DC1F-0ED1DE27CB3B}" dt="2026-03-08T19:43:15.745" v="261" actId="1076"/>
          <ac:picMkLst>
            <pc:docMk/>
            <pc:sldMk cId="3984372064" sldId="281"/>
            <ac:picMk id="10" creationId="{FB673F50-D8F8-FE5A-F109-CC790F8F3D26}"/>
          </ac:picMkLst>
        </pc:picChg>
      </pc:sldChg>
      <pc:sldChg chg="delSp modSp add replId">
        <pc:chgData name="Emily Lygo" userId="S::elygo@priory.cambs.sch.uk::c6f2eee1-a97d-4e74-8b71-ade9fe43d22c" providerId="AD" clId="Web-{135CD750-65FD-AFE2-DC1F-0ED1DE27CB3B}" dt="2026-03-08T19:50:51.398" v="494"/>
        <pc:sldMkLst>
          <pc:docMk/>
          <pc:sldMk cId="3907431552" sldId="282"/>
        </pc:sldMkLst>
        <pc:spChg chg="mod">
          <ac:chgData name="Emily Lygo" userId="S::elygo@priory.cambs.sch.uk::c6f2eee1-a97d-4e74-8b71-ade9fe43d22c" providerId="AD" clId="Web-{135CD750-65FD-AFE2-DC1F-0ED1DE27CB3B}" dt="2026-03-08T19:49:22.819" v="393" actId="20577"/>
          <ac:spMkLst>
            <pc:docMk/>
            <pc:sldMk cId="3907431552" sldId="282"/>
            <ac:spMk id="2" creationId="{1E6FC000-C481-3AB9-E02E-053B33998A1A}"/>
          </ac:spMkLst>
        </pc:spChg>
        <pc:spChg chg="mod">
          <ac:chgData name="Emily Lygo" userId="S::elygo@priory.cambs.sch.uk::c6f2eee1-a97d-4e74-8b71-ade9fe43d22c" providerId="AD" clId="Web-{135CD750-65FD-AFE2-DC1F-0ED1DE27CB3B}" dt="2026-03-08T19:50:47.069" v="493" actId="20577"/>
          <ac:spMkLst>
            <pc:docMk/>
            <pc:sldMk cId="3907431552" sldId="282"/>
            <ac:spMk id="5" creationId="{7CC5B18D-53EC-8909-6B04-EE8E9D1DEB57}"/>
          </ac:spMkLst>
        </pc:spChg>
      </pc:sldChg>
    </pc:docChg>
  </pc:docChgLst>
  <pc:docChgLst>
    <pc:chgData clId="Web-{135CD750-65FD-AFE2-DC1F-0ED1DE27CB3B}"/>
    <pc:docChg chg="modSld">
      <pc:chgData name="" userId="" providerId="" clId="Web-{135CD750-65FD-AFE2-DC1F-0ED1DE27CB3B}" dt="2026-03-08T19:16:10.135" v="0" actId="20577"/>
      <pc:docMkLst>
        <pc:docMk/>
      </pc:docMkLst>
      <pc:sldChg chg="modSp">
        <pc:chgData name="" userId="" providerId="" clId="Web-{135CD750-65FD-AFE2-DC1F-0ED1DE27CB3B}" dt="2026-03-08T19:16:10.135" v="0" actId="20577"/>
        <pc:sldMkLst>
          <pc:docMk/>
          <pc:sldMk cId="109857222" sldId="256"/>
        </pc:sldMkLst>
        <pc:spChg chg="mod">
          <ac:chgData name="" userId="" providerId="" clId="Web-{135CD750-65FD-AFE2-DC1F-0ED1DE27CB3B}" dt="2026-03-08T19:16:10.135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Emily Lygo" userId="S::elygo@priory.cambs.sch.uk::c6f2eee1-a97d-4e74-8b71-ade9fe43d22c" providerId="AD" clId="Web-{7EEE4F0D-2F60-79E6-476E-E8E62773203B}"/>
    <pc:docChg chg="modSld">
      <pc:chgData name="Emily Lygo" userId="S::elygo@priory.cambs.sch.uk::c6f2eee1-a97d-4e74-8b71-ade9fe43d22c" providerId="AD" clId="Web-{7EEE4F0D-2F60-79E6-476E-E8E62773203B}" dt="2026-03-08T20:57:35.980" v="0" actId="1076"/>
      <pc:docMkLst>
        <pc:docMk/>
      </pc:docMkLst>
      <pc:sldChg chg="modSp">
        <pc:chgData name="Emily Lygo" userId="S::elygo@priory.cambs.sch.uk::c6f2eee1-a97d-4e74-8b71-ade9fe43d22c" providerId="AD" clId="Web-{7EEE4F0D-2F60-79E6-476E-E8E62773203B}" dt="2026-03-08T20:57:35.980" v="0" actId="1076"/>
        <pc:sldMkLst>
          <pc:docMk/>
          <pc:sldMk cId="3984372064" sldId="281"/>
        </pc:sldMkLst>
        <pc:spChg chg="mod">
          <ac:chgData name="Emily Lygo" userId="S::elygo@priory.cambs.sch.uk::c6f2eee1-a97d-4e74-8b71-ade9fe43d22c" providerId="AD" clId="Web-{7EEE4F0D-2F60-79E6-476E-E8E62773203B}" dt="2026-03-08T20:57:35.980" v="0" actId="1076"/>
          <ac:spMkLst>
            <pc:docMk/>
            <pc:sldMk cId="3984372064" sldId="281"/>
            <ac:spMk id="9" creationId="{7487D986-F5C7-3B47-9460-33BAF66B97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9FC7-FC7B-4935-9382-030E6F2B1A59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802B6-46ED-4553-9668-F29199C8B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5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7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Picture 3" descr="A drawing of a building with a red door&#10;&#10;AI-generated content may be incorrect.">
            <a:extLst>
              <a:ext uri="{FF2B5EF4-FFF2-40B4-BE49-F238E27FC236}">
                <a16:creationId xmlns:a16="http://schemas.microsoft.com/office/drawing/2014/main" id="{9D46115D-6B9E-B576-27FE-EC8C25C5C2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46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444" y="1066800"/>
            <a:ext cx="4682990" cy="47244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818" y="1562101"/>
            <a:ext cx="3905203" cy="2738530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800"/>
              <a:t>Year 4 Burwell House Residential</a:t>
            </a:r>
            <a:br>
              <a:rPr lang="en-US" sz="4800"/>
            </a:br>
            <a:r>
              <a:rPr lang="en-US" sz="4800"/>
              <a:t>2026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0800000" flipV="1">
            <a:off x="305077" y="1063752"/>
            <a:ext cx="0" cy="4727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A87784-1E2D-FEEE-6029-1150589C4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tables and chairs&#10;&#10;AI-generated content may be incorrect.">
            <a:extLst>
              <a:ext uri="{FF2B5EF4-FFF2-40B4-BE49-F238E27FC236}">
                <a16:creationId xmlns:a16="http://schemas.microsoft.com/office/drawing/2014/main" id="{2C6D4C53-2271-78B2-36B8-88C2AE6E2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0" y="351745"/>
            <a:ext cx="10696575" cy="6317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3D4F30-C724-0B70-B8A8-97AC56793EC7}"/>
              </a:ext>
            </a:extLst>
          </p:cNvPr>
          <p:cNvSpPr txBox="1"/>
          <p:nvPr/>
        </p:nvSpPr>
        <p:spPr>
          <a:xfrm>
            <a:off x="923380" y="1338413"/>
            <a:ext cx="6977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4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0A176D-1F4B-05FC-2B41-CDDFED202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88" y="668028"/>
            <a:ext cx="6675120" cy="1287887"/>
          </a:xfrm>
        </p:spPr>
        <p:txBody>
          <a:bodyPr>
            <a:normAutofit/>
          </a:bodyPr>
          <a:lstStyle/>
          <a:p>
            <a:r>
              <a:rPr lang="en-US" sz="3600"/>
              <a:t>Example menu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56AD6-2806-3CA2-3C12-9B99A5180A18}"/>
              </a:ext>
            </a:extLst>
          </p:cNvPr>
          <p:cNvSpPr txBox="1"/>
          <p:nvPr/>
        </p:nvSpPr>
        <p:spPr>
          <a:xfrm>
            <a:off x="607943" y="2109291"/>
            <a:ext cx="11584098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Breakfast</a:t>
            </a:r>
          </a:p>
          <a:p>
            <a:pPr marL="285750" indent="-285750">
              <a:buFont typeface="Calibri"/>
              <a:buChar char="-"/>
            </a:pPr>
            <a:r>
              <a:rPr lang="en-US" sz="2400"/>
              <a:t>A selection of cereals, yogurt, toast and fruit.</a:t>
            </a:r>
          </a:p>
          <a:p>
            <a:pPr algn="l"/>
            <a:endParaRPr lang="en-US" sz="2400"/>
          </a:p>
          <a:p>
            <a:r>
              <a:rPr lang="en-US" sz="2400" b="1"/>
              <a:t>Lunch</a:t>
            </a:r>
          </a:p>
          <a:p>
            <a:pPr marL="285750" indent="-285750">
              <a:buFont typeface="Calibri"/>
              <a:buChar char="-"/>
            </a:pPr>
            <a:r>
              <a:rPr lang="en-US" sz="2400"/>
              <a:t>Cheese and tomato pizza with salad (cherry tomatoes, cucumber and carrot sticks)</a:t>
            </a:r>
          </a:p>
          <a:p>
            <a:pPr marL="285750" indent="-285750">
              <a:buFont typeface="Calibri"/>
              <a:buChar char="-"/>
            </a:pPr>
            <a:r>
              <a:rPr lang="en-US" sz="2400"/>
              <a:t>Jelly and ice cream</a:t>
            </a:r>
          </a:p>
          <a:p>
            <a:pPr marL="285750" indent="-285750">
              <a:buFont typeface="Calibri"/>
              <a:buChar char="-"/>
            </a:pPr>
            <a:endParaRPr lang="en-US" sz="2400"/>
          </a:p>
          <a:p>
            <a:r>
              <a:rPr lang="en-US" sz="2400" b="1"/>
              <a:t>Dinner</a:t>
            </a:r>
          </a:p>
          <a:p>
            <a:pPr marL="342900" indent="-342900">
              <a:buFont typeface="Calibri"/>
              <a:buChar char="-"/>
            </a:pPr>
            <a:r>
              <a:rPr lang="en-US" sz="2400"/>
              <a:t>Pasta with tomato sauce and garlic bread.</a:t>
            </a:r>
          </a:p>
          <a:p>
            <a:pPr marL="342900" indent="-342900">
              <a:buFont typeface="Calibri"/>
              <a:buChar char="-"/>
            </a:pPr>
            <a:r>
              <a:rPr lang="en-US" sz="2400"/>
              <a:t>Apple crumble and cream</a:t>
            </a:r>
          </a:p>
          <a:p>
            <a:pPr marL="285750" indent="-285750">
              <a:buFont typeface="Calibri"/>
              <a:buChar char="-"/>
            </a:pPr>
            <a:endParaRPr lang="en-US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0B6656F5-B8BC-5B84-2169-38FF3CC00A28}"/>
              </a:ext>
            </a:extLst>
          </p:cNvPr>
          <p:cNvSpPr/>
          <p:nvPr/>
        </p:nvSpPr>
        <p:spPr>
          <a:xfrm rot="-1800000">
            <a:off x="8657565" y="4350260"/>
            <a:ext cx="2466589" cy="205307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BBQ!</a:t>
            </a:r>
          </a:p>
        </p:txBody>
      </p:sp>
    </p:spTree>
    <p:extLst>
      <p:ext uri="{BB962C8B-B14F-4D97-AF65-F5344CB8AC3E}">
        <p14:creationId xmlns:p14="http://schemas.microsoft.com/office/powerpoint/2010/main" val="345483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D5243E-CE8B-8F0E-A08E-0BF5E5AC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ebstairs13 070">
            <a:extLst>
              <a:ext uri="{FF2B5EF4-FFF2-40B4-BE49-F238E27FC236}">
                <a16:creationId xmlns:a16="http://schemas.microsoft.com/office/drawing/2014/main" id="{8F6AA8F0-C7AF-134B-EB3E-273FC31AE9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76" r="1" b="9863"/>
          <a:stretch/>
        </p:blipFill>
        <p:spPr>
          <a:xfrm>
            <a:off x="7810504" y="1"/>
            <a:ext cx="4381494" cy="3429000"/>
          </a:xfrm>
          <a:prstGeom prst="rect">
            <a:avLst/>
          </a:prstGeom>
        </p:spPr>
      </p:pic>
      <p:pic>
        <p:nvPicPr>
          <p:cNvPr id="3" name="Picture 2" descr="Webdrove13 082">
            <a:extLst>
              <a:ext uri="{FF2B5EF4-FFF2-40B4-BE49-F238E27FC236}">
                <a16:creationId xmlns:a16="http://schemas.microsoft.com/office/drawing/2014/main" id="{E34A08D4-CFDF-A226-55EA-8ABCEBE2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739" r="1" b="1"/>
          <a:stretch/>
        </p:blipFill>
        <p:spPr>
          <a:xfrm>
            <a:off x="7810505" y="3429000"/>
            <a:ext cx="4381494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E81637-7662-C5E1-904C-E2619B9E6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164771"/>
            <a:ext cx="638251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Bedrooms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5A356-31F4-1D3A-810A-774BA2AB71EA}"/>
              </a:ext>
            </a:extLst>
          </p:cNvPr>
          <p:cNvSpPr txBox="1"/>
          <p:nvPr/>
        </p:nvSpPr>
        <p:spPr>
          <a:xfrm>
            <a:off x="661851" y="2269059"/>
            <a:ext cx="7155397" cy="36646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2200"/>
              <a:t>Children will be placed in rooms of varying size.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2200"/>
              <a:t>They have already given us the names of three friends. We will ensure they will be with at least one of these people.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2200"/>
              <a:t>The children will be told their rooms when we arrive.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09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ED6A9-BAAF-9B32-03C2-9F5D1FE6F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rchard">
            <a:extLst>
              <a:ext uri="{FF2B5EF4-FFF2-40B4-BE49-F238E27FC236}">
                <a16:creationId xmlns:a16="http://schemas.microsoft.com/office/drawing/2014/main" id="{6FEADD0F-90AF-ECDE-0551-D9635436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596" r="1" b="8143"/>
          <a:stretch/>
        </p:blipFill>
        <p:spPr>
          <a:xfrm>
            <a:off x="7810504" y="1"/>
            <a:ext cx="4381494" cy="3429000"/>
          </a:xfrm>
          <a:prstGeom prst="rect">
            <a:avLst/>
          </a:prstGeom>
        </p:spPr>
      </p:pic>
      <p:pic>
        <p:nvPicPr>
          <p:cNvPr id="3" name="Picture 2" descr="appleman">
            <a:extLst>
              <a:ext uri="{FF2B5EF4-FFF2-40B4-BE49-F238E27FC236}">
                <a16:creationId xmlns:a16="http://schemas.microsoft.com/office/drawing/2014/main" id="{2C656434-B514-FD1C-E068-117243D35D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739" r="1" b="1"/>
          <a:stretch/>
        </p:blipFill>
        <p:spPr>
          <a:xfrm>
            <a:off x="7810505" y="3429000"/>
            <a:ext cx="4381494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D66DD-AA53-74B3-2200-A87399D4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371600"/>
            <a:ext cx="638251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9D2D9-0632-9F89-E63D-BEFE7B2AFFD6}"/>
              </a:ext>
            </a:extLst>
          </p:cNvPr>
          <p:cNvSpPr txBox="1"/>
          <p:nvPr/>
        </p:nvSpPr>
        <p:spPr>
          <a:xfrm>
            <a:off x="640079" y="2181681"/>
            <a:ext cx="6382512" cy="36646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Snail Game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Natural Sculptures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Low Ropes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 err="1"/>
              <a:t>Firelighting</a:t>
            </a:r>
            <a:r>
              <a:rPr lang="en-US" sz="2400"/>
              <a:t> / Shelter Building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Batik Bags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Burwell Fox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Burwell Orienteering Challenge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The Great </a:t>
            </a:r>
            <a:r>
              <a:rPr lang="en-US" sz="2400" err="1"/>
              <a:t>Eggscape</a:t>
            </a:r>
            <a:r>
              <a:rPr lang="en-US" sz="2400"/>
              <a:t>!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DB5636-7209-441D-A20B-2A24C54D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36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FC3C88-A93E-9762-092C-D3CFA1146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13065BA-177F-3111-A88F-73CDE59E3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5DDB269-1D95-26B3-2A1F-A32CDEB1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DC333-05AB-350E-9933-5E6072506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371600"/>
            <a:ext cx="638251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Activities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996A478-D517-CFF6-F272-E9F9A0FC0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hedule of a daily schedule&#10;&#10;AI-generated content may be incorrect.">
            <a:extLst>
              <a:ext uri="{FF2B5EF4-FFF2-40B4-BE49-F238E27FC236}">
                <a16:creationId xmlns:a16="http://schemas.microsoft.com/office/drawing/2014/main" id="{ABA70480-FF80-1F78-20A1-4BEC5CAAE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" y="351064"/>
            <a:ext cx="5693228" cy="6144985"/>
          </a:xfrm>
          <a:prstGeom prst="rect">
            <a:avLst/>
          </a:prstGeom>
        </p:spPr>
      </p:pic>
      <p:pic>
        <p:nvPicPr>
          <p:cNvPr id="6" name="Picture 5" descr="A group of children sitting under a tent&#10;&#10;AI-generated content may be incorrect.">
            <a:extLst>
              <a:ext uri="{FF2B5EF4-FFF2-40B4-BE49-F238E27FC236}">
                <a16:creationId xmlns:a16="http://schemas.microsoft.com/office/drawing/2014/main" id="{759CC3A8-D884-A09D-472E-4C7CB374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64" y="527958"/>
            <a:ext cx="2944586" cy="2133600"/>
          </a:xfrm>
          <a:prstGeom prst="rect">
            <a:avLst/>
          </a:prstGeom>
        </p:spPr>
      </p:pic>
      <p:pic>
        <p:nvPicPr>
          <p:cNvPr id="7" name="Picture 6" descr="A group of children wearing helmets&#10;&#10;AI-generated content may be incorrect.">
            <a:extLst>
              <a:ext uri="{FF2B5EF4-FFF2-40B4-BE49-F238E27FC236}">
                <a16:creationId xmlns:a16="http://schemas.microsoft.com/office/drawing/2014/main" id="{BEFC40AC-7490-3ACF-4A1A-CD1D87C40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030" y="2779940"/>
            <a:ext cx="3476626" cy="235403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487D986-F5C7-3B47-9460-33BAF66B97C6}"/>
              </a:ext>
            </a:extLst>
          </p:cNvPr>
          <p:cNvSpPr/>
          <p:nvPr/>
        </p:nvSpPr>
        <p:spPr>
          <a:xfrm>
            <a:off x="10874117" y="3577371"/>
            <a:ext cx="163350" cy="1633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wo boys outside by a fire pit&#10;&#10;AI-generated content may be incorrect.">
            <a:extLst>
              <a:ext uri="{FF2B5EF4-FFF2-40B4-BE49-F238E27FC236}">
                <a16:creationId xmlns:a16="http://schemas.microsoft.com/office/drawing/2014/main" id="{FB673F50-D8F8-FE5A-F109-CC790F8F3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368" y="3659641"/>
            <a:ext cx="2049236" cy="27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C15E2-F956-16E0-9A9F-8529BC89C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D6F4E2-8D10-E902-A47C-75F78989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D06F6E-E7E7-7FEC-52A4-EC6677C99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11FDC3-13D5-8F33-90F1-2A4F5BA40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ACAA5E4F-CDA9-9E28-E740-F0D61563C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405" y="1186248"/>
            <a:ext cx="6675120" cy="2951825"/>
          </a:xfrm>
        </p:spPr>
        <p:txBody>
          <a:bodyPr/>
          <a:lstStyle/>
          <a:p>
            <a:r>
              <a:rPr lang="en-US"/>
              <a:t>Staff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FB328-3F85-8CEE-3921-142107C54BE5}"/>
              </a:ext>
            </a:extLst>
          </p:cNvPr>
          <p:cNvSpPr txBox="1"/>
          <p:nvPr/>
        </p:nvSpPr>
        <p:spPr>
          <a:xfrm>
            <a:off x="665807" y="2658378"/>
            <a:ext cx="475827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Group 1 ( LW4 and ½ EL4)</a:t>
            </a:r>
          </a:p>
          <a:p>
            <a:pPr marL="285750" indent="-285750">
              <a:buFont typeface="Calibri"/>
              <a:buChar char="-"/>
            </a:pPr>
            <a:r>
              <a:rPr lang="en-US" sz="2800"/>
              <a:t>Miss </a:t>
            </a:r>
            <a:r>
              <a:rPr lang="en-US" sz="2800" err="1"/>
              <a:t>Lygo</a:t>
            </a:r>
            <a:endParaRPr lang="en-US" sz="2800"/>
          </a:p>
          <a:p>
            <a:pPr marL="285750" indent="-285750">
              <a:buFont typeface="Calibri"/>
              <a:buChar char="-"/>
            </a:pPr>
            <a:r>
              <a:rPr lang="en-US" sz="2800" err="1"/>
              <a:t>Mrs</a:t>
            </a:r>
            <a:r>
              <a:rPr lang="en-US" sz="2800"/>
              <a:t> </a:t>
            </a:r>
            <a:r>
              <a:rPr lang="en-US" sz="2800" err="1"/>
              <a:t>Wordley</a:t>
            </a:r>
            <a:endParaRPr lang="en-US" sz="2800"/>
          </a:p>
          <a:p>
            <a:pPr marL="285750" indent="-285750">
              <a:buFont typeface="Calibri"/>
              <a:buChar char="-"/>
            </a:pPr>
            <a:r>
              <a:rPr lang="en-US" sz="2800"/>
              <a:t>Miss Dean</a:t>
            </a:r>
          </a:p>
          <a:p>
            <a:pPr marL="285750" indent="-285750">
              <a:buFont typeface="Calibri"/>
              <a:buChar char="-"/>
            </a:pPr>
            <a:r>
              <a:rPr lang="en-US" sz="2800" err="1"/>
              <a:t>Mrs</a:t>
            </a:r>
            <a:r>
              <a:rPr lang="en-US" sz="2800"/>
              <a:t> Queen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B53F7-C407-4797-5904-440862480754}"/>
              </a:ext>
            </a:extLst>
          </p:cNvPr>
          <p:cNvSpPr txBox="1"/>
          <p:nvPr/>
        </p:nvSpPr>
        <p:spPr>
          <a:xfrm>
            <a:off x="6613365" y="2658378"/>
            <a:ext cx="475827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Group 2 ( TO4 and ½ EL4)</a:t>
            </a:r>
          </a:p>
          <a:p>
            <a:pPr marL="285750" indent="-285750">
              <a:buFont typeface="Calibri"/>
              <a:buChar char="-"/>
            </a:pPr>
            <a:r>
              <a:rPr lang="en-US" sz="2800"/>
              <a:t>Miss </a:t>
            </a:r>
            <a:r>
              <a:rPr lang="en-US" sz="2800" err="1"/>
              <a:t>Lygo</a:t>
            </a:r>
            <a:endParaRPr lang="en-US" sz="2800"/>
          </a:p>
          <a:p>
            <a:pPr marL="285750" indent="-285750">
              <a:buFont typeface="Calibri"/>
              <a:buChar char="-"/>
            </a:pPr>
            <a:r>
              <a:rPr lang="en-US" sz="2800"/>
              <a:t>Miss Turner</a:t>
            </a:r>
          </a:p>
          <a:p>
            <a:pPr marL="285750" indent="-285750">
              <a:buFont typeface="Calibri"/>
              <a:buChar char="-"/>
            </a:pPr>
            <a:r>
              <a:rPr lang="en-US" sz="2800"/>
              <a:t>Miss Dean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5164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3C8D39-73FE-7776-8E37-65FFB04AE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3F46AD4-05A2-8ED4-62D4-B71674E71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585216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Departure and Arrival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6160A-ED0B-8AEA-012F-92CAFD3FCD4A}"/>
              </a:ext>
            </a:extLst>
          </p:cNvPr>
          <p:cNvSpPr txBox="1"/>
          <p:nvPr/>
        </p:nvSpPr>
        <p:spPr>
          <a:xfrm>
            <a:off x="640080" y="2633236"/>
            <a:ext cx="5852160" cy="36646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The children will need to arrive to school at normal time.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We aim to leave school at 9:45, if you wanted to wave us off!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We will return to school for collection at the usual time.</a:t>
            </a:r>
          </a:p>
        </p:txBody>
      </p:sp>
      <p:pic>
        <p:nvPicPr>
          <p:cNvPr id="3" name="Picture 2" descr="A picture containing tree, grass, outdoor, dinosaur&#10;&#10;Description automatically generated">
            <a:extLst>
              <a:ext uri="{FF2B5EF4-FFF2-40B4-BE49-F238E27FC236}">
                <a16:creationId xmlns:a16="http://schemas.microsoft.com/office/drawing/2014/main" id="{DD3C8C21-2D1E-FFD1-68C9-07518C7FC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931" y="470807"/>
            <a:ext cx="3705225" cy="2476500"/>
          </a:xfrm>
          <a:prstGeom prst="rect">
            <a:avLst/>
          </a:prstGeom>
        </p:spPr>
      </p:pic>
      <p:pic>
        <p:nvPicPr>
          <p:cNvPr id="5" name="Picture 4" descr="A picture containing grass, tree, outdoor, field&#10;&#10;Description automatically generated">
            <a:extLst>
              <a:ext uri="{FF2B5EF4-FFF2-40B4-BE49-F238E27FC236}">
                <a16:creationId xmlns:a16="http://schemas.microsoft.com/office/drawing/2014/main" id="{343B5595-AD4F-1C07-4088-D9AD0F8BF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3173867"/>
            <a:ext cx="3717471" cy="280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0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9E3A5-A74A-EE20-2135-973A73C55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C373A4-83E3-E36B-4F24-D3280DBA6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FFB7A42-138A-76DF-CF3A-39BC5444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76B32-7963-795C-281C-404C28240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536" y="1263792"/>
            <a:ext cx="6382512" cy="1097280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u="sng"/>
              <a:t>Kit List</a:t>
            </a:r>
            <a:br>
              <a:rPr lang="en-US" sz="4000" u="sng"/>
            </a:br>
            <a:endParaRPr lang="en-US" sz="4000" u="sng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0A0EB7-8752-684E-C915-D651B19F1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list of things on a white background&#10;&#10;AI-generated content may be incorrect.">
            <a:extLst>
              <a:ext uri="{FF2B5EF4-FFF2-40B4-BE49-F238E27FC236}">
                <a16:creationId xmlns:a16="http://schemas.microsoft.com/office/drawing/2014/main" id="{22C963F7-7DE6-9DB2-4168-8BD64D75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958" y="595313"/>
            <a:ext cx="6048994" cy="566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51839F-9D9E-038D-9E75-1CC0D327B653}"/>
              </a:ext>
            </a:extLst>
          </p:cNvPr>
          <p:cNvSpPr txBox="1"/>
          <p:nvPr/>
        </p:nvSpPr>
        <p:spPr>
          <a:xfrm>
            <a:off x="423647" y="2194635"/>
            <a:ext cx="5253255" cy="40739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>
                <a:latin typeface="Segoe UI"/>
                <a:cs typeface="Segoe UI"/>
              </a:rPr>
              <a:t>It’s better to bring extra kit than not enough.</a:t>
            </a:r>
            <a:endParaRPr lang="en-US" sz="2000">
              <a:latin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Segoe UI"/>
                <a:cs typeface="Segoe UI"/>
              </a:rPr>
              <a:t>Pack spare clothes for muddy or wet activities.</a:t>
            </a: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Segoe UI"/>
                <a:cs typeface="Segoe UI"/>
              </a:rPr>
              <a:t>No electrical devices (phones, tablets) — they are not allowed for safeguarding.</a:t>
            </a:r>
            <a:endParaRPr lang="en-US" sz="2000">
              <a:latin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Segoe UI"/>
                <a:cs typeface="Segoe UI"/>
              </a:rPr>
              <a:t>Label all clothing with your child’s name.</a:t>
            </a:r>
            <a:endParaRPr lang="en-US" sz="2000">
              <a:latin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Segoe UI"/>
                <a:cs typeface="Segoe UI"/>
              </a:rPr>
              <a:t>No food or snacks in rooms.</a:t>
            </a:r>
            <a:endParaRPr lang="en-US" sz="2000">
              <a:latin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Segoe UI"/>
                <a:cs typeface="Segoe UI"/>
              </a:rPr>
              <a:t>No medication in their bags.</a:t>
            </a:r>
          </a:p>
          <a:p>
            <a:pPr marL="285750" indent="-285750">
              <a:buFont typeface="Arial"/>
              <a:buChar char="•"/>
            </a:pPr>
            <a:r>
              <a:rPr lang="en-GB" sz="2000">
                <a:latin typeface="Segoe UI"/>
                <a:cs typeface="Segoe UI"/>
              </a:rPr>
              <a:t>No aerosols, as they can trigger fire alarms.</a:t>
            </a:r>
          </a:p>
          <a:p>
            <a:endParaRPr lang="en-GB" sz="2000">
              <a:latin typeface="Segoe UI"/>
              <a:cs typeface="Segoe UI"/>
            </a:endParaRPr>
          </a:p>
          <a:p>
            <a:pPr>
              <a:spcBef>
                <a:spcPts val="1000"/>
              </a:spcBef>
            </a:pPr>
            <a:endParaRPr lang="en-GB" sz="4000" b="1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285750" indent="-28575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endParaRPr lang="en-GB" sz="2000" b="1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42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85799-8840-4780-5ECA-EA1168F0B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46CFAE2-4F48-2D23-502B-37751F90B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AF7D505-54CC-2995-FB6B-AFFAD7E29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1597C-D73C-7205-29B5-F6C37142F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371600"/>
            <a:ext cx="638251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Mountain Warehouse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951C0-D20D-0F56-E82D-57FCEC104307}"/>
              </a:ext>
            </a:extLst>
          </p:cNvPr>
          <p:cNvSpPr txBox="1"/>
          <p:nvPr/>
        </p:nvSpPr>
        <p:spPr>
          <a:xfrm>
            <a:off x="710634" y="1927681"/>
            <a:ext cx="10615844" cy="40739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  <a:buSzPct val="87000"/>
            </a:pPr>
            <a:endParaRPr lang="en-GB" sz="2000" b="1">
              <a:latin typeface="Arial"/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rgbClr val="404040"/>
                </a:solidFill>
                <a:latin typeface="Trebuchet MS"/>
                <a:ea typeface="+mn-lt"/>
                <a:cs typeface="Arial"/>
              </a:rPr>
              <a:t>We are fortunate enough to have arranged a 20% off discount from Mountain Warehouse. This will take place Friday 3rd April – Monday 6th April (Easter Weekend).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>
                <a:solidFill>
                  <a:srgbClr val="404040"/>
                </a:solidFill>
                <a:latin typeface="Trebuchet MS"/>
                <a:ea typeface="+mn-lt"/>
                <a:cs typeface="Arial"/>
              </a:rPr>
              <a:t>All you have to do is go to the St Neots' store and tell them you are from Priory Junior School.</a:t>
            </a:r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804363-81BC-9119-76FA-15DDBC34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Outdoor Clothing &amp; Equipment | Mountain Warehouse GB">
            <a:extLst>
              <a:ext uri="{FF2B5EF4-FFF2-40B4-BE49-F238E27FC236}">
                <a16:creationId xmlns:a16="http://schemas.microsoft.com/office/drawing/2014/main" id="{EDF8D47C-C817-D6EE-4F61-7767410A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44" y="3561997"/>
            <a:ext cx="5175602" cy="27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43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858DF-B389-BFF7-CB90-FF4DFEB7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CEF597-0C5A-316A-CD65-716019712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219B414-CE49-0DAC-C4C9-2EFDE55A7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F4127-F6D3-20B5-8881-8A3FB8BCA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34" y="1371600"/>
            <a:ext cx="8654400" cy="109728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/>
              <a:t>Some tips on how to support any worries!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9E645B-29CD-805F-ACF1-8B6DDA255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971D217-D246-CE1C-1B56-4E9A990CAE87}"/>
              </a:ext>
            </a:extLst>
          </p:cNvPr>
          <p:cNvSpPr txBox="1"/>
          <p:nvPr/>
        </p:nvSpPr>
        <p:spPr>
          <a:xfrm>
            <a:off x="710634" y="1481955"/>
            <a:ext cx="11120545" cy="44972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  <a:buSzPct val="87000"/>
            </a:pPr>
            <a:endParaRPr lang="en-GB" sz="4400" b="1">
              <a:latin typeface="Trebuchet MS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Segoe UI"/>
                <a:ea typeface="+mn-lt"/>
                <a:cs typeface="Segoe UI"/>
              </a:rPr>
              <a:t> Explore the Burwell House website together.</a:t>
            </a:r>
          </a:p>
          <a:p>
            <a:endParaRPr lang="en-GB" sz="2000">
              <a:solidFill>
                <a:srgbClr val="000000"/>
              </a:solidFill>
              <a:latin typeface="Segoe UI"/>
              <a:ea typeface="+mn-lt"/>
              <a:cs typeface="Segoe U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Segoe UI"/>
                <a:ea typeface="+mn-lt"/>
                <a:cs typeface="Segoe UI"/>
              </a:rPr>
              <a:t> Involve your child in packing.</a:t>
            </a:r>
            <a:endParaRPr lang="en-GB" sz="2000">
              <a:latin typeface="Segoe UI"/>
              <a:cs typeface="Segoe UI"/>
            </a:endParaRPr>
          </a:p>
          <a:p>
            <a:endParaRPr lang="en-GB" sz="2000">
              <a:solidFill>
                <a:srgbClr val="000000"/>
              </a:solidFill>
              <a:latin typeface="Segoe UI"/>
              <a:ea typeface="+mn-lt"/>
              <a:cs typeface="Segoe U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Segoe UI"/>
                <a:ea typeface="+mn-lt"/>
                <a:cs typeface="Segoe UI"/>
              </a:rPr>
              <a:t> Go through these slides with them.</a:t>
            </a:r>
            <a:endParaRPr lang="en-GB" sz="2000">
              <a:latin typeface="Segoe UI"/>
              <a:cs typeface="Segoe UI"/>
            </a:endParaRPr>
          </a:p>
          <a:p>
            <a:endParaRPr lang="en-GB" sz="2000">
              <a:solidFill>
                <a:srgbClr val="000000"/>
              </a:solidFill>
              <a:latin typeface="Segoe UI"/>
              <a:ea typeface="+mn-lt"/>
              <a:cs typeface="Segoe U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Segoe UI"/>
                <a:ea typeface="+mn-lt"/>
                <a:cs typeface="Segoe UI"/>
              </a:rPr>
              <a:t> Choose one comforting item to take (e.g., teddy, book, colouring).</a:t>
            </a:r>
            <a:endParaRPr lang="en-GB" sz="2000">
              <a:latin typeface="Segoe UI"/>
              <a:cs typeface="Segoe UI"/>
            </a:endParaRPr>
          </a:p>
          <a:p>
            <a:endParaRPr lang="en-GB" sz="2000">
              <a:solidFill>
                <a:srgbClr val="000000"/>
              </a:solidFill>
              <a:latin typeface="Segoe UI"/>
              <a:ea typeface="+mn-lt"/>
              <a:cs typeface="Segoe U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Segoe UI"/>
                <a:ea typeface="+mn-lt"/>
                <a:cs typeface="Segoe UI"/>
              </a:rPr>
              <a:t> Remind them it’s an exciting first trip away for many children.</a:t>
            </a:r>
            <a:endParaRPr lang="en-GB" sz="2000">
              <a:latin typeface="Segoe UI"/>
              <a:cs typeface="Segoe UI"/>
            </a:endParaRPr>
          </a:p>
          <a:p>
            <a:endParaRPr lang="en-GB" sz="2000">
              <a:solidFill>
                <a:srgbClr val="000000"/>
              </a:solidFill>
              <a:latin typeface="Segoe UI"/>
              <a:ea typeface="+mn-lt"/>
              <a:cs typeface="Segoe U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Segoe UI"/>
                <a:ea typeface="+mn-lt"/>
                <a:cs typeface="Segoe UI"/>
              </a:rPr>
              <a:t> Let them know you’ll see them on the first and last day — it’s only one night away.</a:t>
            </a:r>
            <a:endParaRPr lang="en-GB" sz="2000">
              <a:latin typeface="Segoe UI"/>
              <a:cs typeface="Segoe UI"/>
            </a:endParaRPr>
          </a:p>
          <a:p>
            <a:endParaRPr lang="en-GB" sz="2000">
              <a:solidFill>
                <a:srgbClr val="000000"/>
              </a:solidFill>
              <a:latin typeface="Segoe UI"/>
              <a:ea typeface="+mn-lt"/>
              <a:cs typeface="Segoe U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  <a:latin typeface="Segoe UI"/>
                <a:ea typeface="+mn-lt"/>
                <a:cs typeface="Segoe UI"/>
              </a:rPr>
              <a:t> Pop a little note in their bag for them to find.</a:t>
            </a:r>
            <a:endParaRPr lang="en-GB" sz="2000"/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endParaRPr lang="en-GB" sz="2000" b="1">
              <a:solidFill>
                <a:srgbClr val="000000"/>
              </a:solidFill>
              <a:latin typeface="Trebuchet MS"/>
              <a:ea typeface="+mn-lt"/>
              <a:cs typeface="Arial"/>
            </a:endParaRP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endParaRPr lang="en-GB" sz="2000" b="1">
              <a:solidFill>
                <a:srgbClr val="000000"/>
              </a:solidFill>
              <a:latin typeface="Trebuchet MS"/>
              <a:ea typeface="+mn-lt"/>
              <a:cs typeface="Arial"/>
            </a:endParaRP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endParaRPr lang="en-GB" sz="2000" b="1">
              <a:solidFill>
                <a:srgbClr val="000000"/>
              </a:solidFill>
              <a:latin typeface="Trebuchet MS"/>
              <a:ea typeface="+mn-lt"/>
              <a:cs typeface="Arial"/>
            </a:endParaRP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endParaRPr lang="en-GB" sz="2000" b="1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7" name="Picture 6" descr="A stuffed animal on a white background&#10;&#10;AI-generated content may be incorrect.">
            <a:extLst>
              <a:ext uri="{FF2B5EF4-FFF2-40B4-BE49-F238E27FC236}">
                <a16:creationId xmlns:a16="http://schemas.microsoft.com/office/drawing/2014/main" id="{C5CED10F-3431-DA3F-B662-1E339E3C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079" y="1486274"/>
            <a:ext cx="1966736" cy="19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8017-37FC-B863-4B68-2E79BCDA5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Where is Burwell?</a:t>
            </a:r>
          </a:p>
        </p:txBody>
      </p:sp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D55A6F17-F40D-C224-5CCD-9134B078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98" y="2516975"/>
            <a:ext cx="9305805" cy="40077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69DB732-53ED-A2E4-83D4-AD6AD8D298DC}"/>
              </a:ext>
            </a:extLst>
          </p:cNvPr>
          <p:cNvCxnSpPr/>
          <p:nvPr/>
        </p:nvCxnSpPr>
        <p:spPr>
          <a:xfrm flipH="1">
            <a:off x="2411386" y="4539677"/>
            <a:ext cx="387894" cy="3860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65D961-BD49-5FF8-875B-9FDA9D3AB0F8}"/>
              </a:ext>
            </a:extLst>
          </p:cNvPr>
          <p:cNvSpPr txBox="1"/>
          <p:nvPr/>
        </p:nvSpPr>
        <p:spPr>
          <a:xfrm>
            <a:off x="2818562" y="4201842"/>
            <a:ext cx="1558308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Priory Junior School</a:t>
            </a:r>
          </a:p>
        </p:txBody>
      </p:sp>
    </p:spTree>
    <p:extLst>
      <p:ext uri="{BB962C8B-B14F-4D97-AF65-F5344CB8AC3E}">
        <p14:creationId xmlns:p14="http://schemas.microsoft.com/office/powerpoint/2010/main" val="94476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70B96F-5BA2-14E2-4DB6-D9A14942E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656A53-3AEE-1ABC-C23E-43120CB3A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DB4A5DC-A3F9-F983-F0B9-C02A758AD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FC000-C481-3AB9-E02E-053B33998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34" y="1371600"/>
            <a:ext cx="865440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Communication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E1AC0E4-622A-C5BA-7114-F71D8AB62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C5B18D-53EC-8909-6B04-EE8E9D1DEB57}"/>
              </a:ext>
            </a:extLst>
          </p:cNvPr>
          <p:cNvSpPr txBox="1"/>
          <p:nvPr/>
        </p:nvSpPr>
        <p:spPr>
          <a:xfrm>
            <a:off x="789803" y="2362709"/>
            <a:ext cx="10615844" cy="44972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>
              <a:solidFill>
                <a:srgbClr val="404040"/>
              </a:solidFill>
              <a:latin typeface="Trebuchet MS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rgbClr val="404040"/>
                </a:solidFill>
                <a:latin typeface="Trebuchet MS"/>
                <a:ea typeface="+mn-lt"/>
                <a:cs typeface="Arial"/>
              </a:rPr>
              <a:t>You will receive a daily text to update you on how we are getting on.</a:t>
            </a:r>
            <a:endParaRPr lang="en-GB" sz="2400">
              <a:solidFill>
                <a:srgbClr val="404040"/>
              </a:solidFill>
              <a:latin typeface="Grandview Display"/>
              <a:ea typeface="+mn-lt"/>
              <a:cs typeface="Arial"/>
            </a:endParaRPr>
          </a:p>
          <a:p>
            <a:endParaRPr lang="en-GB" sz="2400">
              <a:solidFill>
                <a:srgbClr val="404040"/>
              </a:solidFill>
              <a:latin typeface="Trebuchet MS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rgbClr val="404040"/>
                </a:solidFill>
                <a:latin typeface="Trebuchet MS"/>
                <a:ea typeface="+mn-lt"/>
                <a:cs typeface="Arial"/>
              </a:rPr>
              <a:t>There will be updates on our school Facebook page.</a:t>
            </a:r>
          </a:p>
          <a:p>
            <a:endParaRPr lang="en-GB" sz="2400">
              <a:solidFill>
                <a:srgbClr val="404040"/>
              </a:solidFill>
              <a:latin typeface="Trebuchet MS"/>
              <a:ea typeface="+mn-lt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rgbClr val="404040"/>
                </a:solidFill>
                <a:latin typeface="Trebuchet MS"/>
                <a:ea typeface="+mn-lt"/>
                <a:cs typeface="Arial"/>
              </a:rPr>
              <a:t>You can contact the office if there are any emergencies and they will contact us.</a:t>
            </a:r>
            <a:endParaRPr lang="en-GB" sz="2400">
              <a:solidFill>
                <a:srgbClr val="404040"/>
              </a:solidFill>
            </a:endParaRPr>
          </a:p>
          <a:p>
            <a:endParaRPr lang="en-GB" sz="2400">
              <a:solidFill>
                <a:srgbClr val="404040"/>
              </a:solidFill>
              <a:latin typeface="Trebuchet MS"/>
              <a:ea typeface="+mn-lt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rgbClr val="404040"/>
                </a:solidFill>
                <a:latin typeface="Trebuchet MS"/>
                <a:ea typeface="+mn-lt"/>
                <a:cs typeface="Arial"/>
              </a:rPr>
              <a:t>We will contact you if there is an emergency or if we need to update you on anything at Burwell (No Caller ID).</a:t>
            </a:r>
            <a:endParaRPr lang="en-GB"/>
          </a:p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GB" sz="2000" b="1">
              <a:solidFill>
                <a:srgbClr val="000000"/>
              </a:solidFill>
              <a:latin typeface="Trebuchet MS"/>
              <a:ea typeface="+mn-lt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b="1">
              <a:solidFill>
                <a:srgbClr val="000000"/>
              </a:solidFill>
              <a:latin typeface="Trebuchet MS"/>
              <a:ea typeface="+mn-lt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>
              <a:solidFill>
                <a:srgbClr val="000000"/>
              </a:solidFill>
              <a:latin typeface="Trebuchet MS"/>
              <a:ea typeface="+mn-lt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>
              <a:solidFill>
                <a:srgbClr val="000000"/>
              </a:solidFill>
              <a:latin typeface="Trebuchet MS"/>
              <a:ea typeface="+mn-lt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431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C48B1B-03D3-0E35-EFD2-86651F24B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E38895-7B2D-D29F-895A-AE42ED85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C9C3B00-B88E-8D32-1E15-4ED71E0B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E8630-84CE-0E1A-1B64-53DF1052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523" y="1371600"/>
            <a:ext cx="8329845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Medical and Dietary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9BCEE-58F4-1B60-3412-B27046A6C6B9}"/>
              </a:ext>
            </a:extLst>
          </p:cNvPr>
          <p:cNvSpPr txBox="1"/>
          <p:nvPr/>
        </p:nvSpPr>
        <p:spPr>
          <a:xfrm>
            <a:off x="710634" y="1927681"/>
            <a:ext cx="10615844" cy="40739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</a:pPr>
            <a:endParaRPr lang="en-GB" sz="2000" b="1">
              <a:latin typeface="Trebuchet MS"/>
              <a:cs typeface="Arial"/>
            </a:endParaRP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r>
              <a:rPr lang="en-GB" sz="2000" b="1">
                <a:solidFill>
                  <a:srgbClr val="000000"/>
                </a:solidFill>
                <a:latin typeface="Trebuchet MS"/>
                <a:ea typeface="+mn-lt"/>
                <a:cs typeface="Arial"/>
              </a:rPr>
              <a:t>Please complete the forms document to inform us of any medical conditions or prescribed medication your child will need to take. </a:t>
            </a:r>
            <a:endParaRPr lang="en-GB" sz="2000" b="1">
              <a:latin typeface="Trebuchet MS"/>
              <a:cs typeface="Arial"/>
            </a:endParaRP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r>
              <a:rPr lang="en-GB" sz="2000" b="1">
                <a:solidFill>
                  <a:srgbClr val="000000"/>
                </a:solidFill>
                <a:latin typeface="Trebuchet MS"/>
                <a:ea typeface="+mn-lt"/>
                <a:cs typeface="Arial"/>
              </a:rPr>
              <a:t>This form allows you to inform us of any allergies, intolerances or specific dietary requirements.</a:t>
            </a: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r>
              <a:rPr lang="en-GB" sz="2000" b="1">
                <a:solidFill>
                  <a:srgbClr val="000000"/>
                </a:solidFill>
                <a:latin typeface="Trebuchet MS"/>
                <a:ea typeface="+mn-lt"/>
                <a:cs typeface="Arial"/>
              </a:rPr>
              <a:t>This form needs to be completed by </a:t>
            </a:r>
            <a:r>
              <a:rPr lang="en-GB" sz="2000" b="1">
                <a:solidFill>
                  <a:srgbClr val="FF0000"/>
                </a:solidFill>
                <a:latin typeface="Trebuchet MS"/>
                <a:ea typeface="+mn-lt"/>
                <a:cs typeface="Arial"/>
              </a:rPr>
              <a:t>Friday 27th March</a:t>
            </a:r>
            <a:endParaRPr lang="en-GB" sz="2000" b="1">
              <a:solidFill>
                <a:srgbClr val="FF0000"/>
              </a:solidFill>
              <a:highlight>
                <a:srgbClr val="FFFF00"/>
              </a:highlight>
              <a:latin typeface="Trebuchet MS"/>
              <a:ea typeface="+mn-lt"/>
              <a:cs typeface="Arial"/>
            </a:endParaRP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r>
              <a:rPr lang="en-GB" sz="2000" b="1">
                <a:solidFill>
                  <a:srgbClr val="000000"/>
                </a:solidFill>
                <a:latin typeface="Trebuchet MS"/>
                <a:ea typeface="+mn-lt"/>
                <a:cs typeface="+mn-lt"/>
              </a:rPr>
              <a:t>If anything changes prior to the trip, please let the school office know.</a:t>
            </a: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r>
              <a:rPr lang="en-GB" sz="2000" b="1">
                <a:solidFill>
                  <a:srgbClr val="000000"/>
                </a:solidFill>
                <a:latin typeface="Trebuchet MS"/>
                <a:ea typeface="+mn-lt"/>
                <a:cs typeface="Arial"/>
              </a:rPr>
              <a:t>We will send you a letter informing you of when to drop off your child's medication off at the school office after the Easter holidays.</a:t>
            </a: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endParaRPr lang="en-GB" sz="2000" b="1">
              <a:solidFill>
                <a:srgbClr val="000000"/>
              </a:solidFill>
              <a:highlight>
                <a:srgbClr val="FFFF00"/>
              </a:highlight>
              <a:latin typeface="Arial"/>
              <a:ea typeface="+mn-lt"/>
              <a:cs typeface="Arial"/>
            </a:endParaRP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endParaRPr lang="en-GB" sz="2000" b="1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F3F6052-25D2-06AA-FAA7-1489019F2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87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03940-185F-08F2-B1FB-EF07F45E4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291B79-5E89-20FA-77FE-ED4219428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E9F5F7D-C905-AE05-8EB8-F67CD8C71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37713-C400-694A-6F83-CCD2412DA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634" y="1167631"/>
            <a:ext cx="8654400" cy="109728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300"/>
              <a:t>Questions?</a:t>
            </a:r>
            <a:br>
              <a:rPr lang="en-US" sz="4000"/>
            </a:br>
            <a:br>
              <a:rPr lang="en-US" sz="4000"/>
            </a:br>
            <a:endParaRPr lang="en-US" sz="40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046E58-AE62-FE09-1788-A9DFE7D6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DEBCA8-FF12-3422-ABB1-93B3E154F04D}"/>
              </a:ext>
            </a:extLst>
          </p:cNvPr>
          <p:cNvSpPr txBox="1"/>
          <p:nvPr/>
        </p:nvSpPr>
        <p:spPr>
          <a:xfrm>
            <a:off x="710634" y="1527988"/>
            <a:ext cx="10615844" cy="4497235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  <a:buSzPct val="87000"/>
            </a:pPr>
            <a:endParaRPr lang="en-GB" sz="2200" b="1">
              <a:latin typeface="Trebuchet MS"/>
              <a:cs typeface="Arial"/>
            </a:endParaRP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r>
              <a:rPr lang="en-GB" sz="2200" b="1">
                <a:solidFill>
                  <a:srgbClr val="000000"/>
                </a:solidFill>
                <a:latin typeface="Trebuchet MS"/>
                <a:ea typeface="+mn-lt"/>
                <a:cs typeface="Arial"/>
              </a:rPr>
              <a:t>There are print outs of the kit list at the front. </a:t>
            </a: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r>
              <a:rPr lang="en-GB" sz="2200" b="1">
                <a:solidFill>
                  <a:srgbClr val="000000"/>
                </a:solidFill>
                <a:latin typeface="Trebuchet MS"/>
                <a:ea typeface="+mn-lt"/>
                <a:cs typeface="Arial"/>
              </a:rPr>
              <a:t>There are print outs of the letters asking you to complete your medical / dietary form. Here are the QR codes as well.</a:t>
            </a: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r>
              <a:rPr lang="en-GB" sz="2200" b="1">
                <a:solidFill>
                  <a:srgbClr val="000000"/>
                </a:solidFill>
                <a:latin typeface="Trebuchet MS"/>
                <a:ea typeface="+mn-lt"/>
                <a:cs typeface="Arial"/>
              </a:rPr>
              <a:t>I will be in touch if you have requested a further chat via the form.</a:t>
            </a:r>
          </a:p>
          <a:p>
            <a:pPr marL="342900" indent="-342900">
              <a:spcBef>
                <a:spcPts val="1000"/>
              </a:spcBef>
              <a:buFont typeface="Symbol,Sans-Serif" panose="020B0604020202020204" pitchFamily="34" charset="0"/>
              <a:buChar char=""/>
            </a:pPr>
            <a:endParaRPr lang="en-GB" sz="2000" b="1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3" name="Picture 2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3970414B-5DC8-A0DA-7362-7178B249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352" y="3798558"/>
            <a:ext cx="2854283" cy="2952130"/>
          </a:xfrm>
          <a:prstGeom prst="rect">
            <a:avLst/>
          </a:prstGeom>
        </p:spPr>
      </p:pic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655C0D62-12E2-660C-5559-C84B92D7E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17" y="3782414"/>
            <a:ext cx="2776228" cy="2806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EF212-0AB2-F76E-7934-BA3430DCBCC1}"/>
              </a:ext>
            </a:extLst>
          </p:cNvPr>
          <p:cNvSpPr txBox="1"/>
          <p:nvPr/>
        </p:nvSpPr>
        <p:spPr>
          <a:xfrm>
            <a:off x="4116427" y="4541138"/>
            <a:ext cx="15190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Group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1AD33-2CB5-BC04-6F35-DDC57AC740F7}"/>
              </a:ext>
            </a:extLst>
          </p:cNvPr>
          <p:cNvSpPr txBox="1"/>
          <p:nvPr/>
        </p:nvSpPr>
        <p:spPr>
          <a:xfrm>
            <a:off x="9856167" y="4541138"/>
            <a:ext cx="16575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Group 2</a:t>
            </a:r>
          </a:p>
        </p:txBody>
      </p:sp>
    </p:spTree>
    <p:extLst>
      <p:ext uri="{BB962C8B-B14F-4D97-AF65-F5344CB8AC3E}">
        <p14:creationId xmlns:p14="http://schemas.microsoft.com/office/powerpoint/2010/main" val="247723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ollage of pictures of people and a house&#10;&#10;AI-generated content may be incorrect.">
            <a:extLst>
              <a:ext uri="{FF2B5EF4-FFF2-40B4-BE49-F238E27FC236}">
                <a16:creationId xmlns:a16="http://schemas.microsoft.com/office/drawing/2014/main" id="{3A8CD915-D467-6633-75BE-A886BF31F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033" y="208927"/>
            <a:ext cx="11090111" cy="64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2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house with trees and grass&#10;&#10;AI-generated content may be incorrect.">
            <a:extLst>
              <a:ext uri="{FF2B5EF4-FFF2-40B4-BE49-F238E27FC236}">
                <a16:creationId xmlns:a16="http://schemas.microsoft.com/office/drawing/2014/main" id="{017F026D-3232-48CD-F957-493CB3B23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38" r="-102"/>
          <a:stretch>
            <a:fillRect/>
          </a:stretch>
        </p:blipFill>
        <p:spPr>
          <a:xfrm>
            <a:off x="644613" y="307888"/>
            <a:ext cx="10200032" cy="63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house&#10;&#10;AI-generated content may be incorrect.">
            <a:extLst>
              <a:ext uri="{FF2B5EF4-FFF2-40B4-BE49-F238E27FC236}">
                <a16:creationId xmlns:a16="http://schemas.microsoft.com/office/drawing/2014/main" id="{7A5856E8-2C5C-8BF4-6C48-46844002C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93" y="471920"/>
            <a:ext cx="10394743" cy="60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ollage of different types of stairs&#10;&#10;AI-generated content may be incorrect.">
            <a:extLst>
              <a:ext uri="{FF2B5EF4-FFF2-40B4-BE49-F238E27FC236}">
                <a16:creationId xmlns:a16="http://schemas.microsoft.com/office/drawing/2014/main" id="{C6A06898-9E56-4227-D39E-4544824EE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791" y="228719"/>
            <a:ext cx="10485660" cy="62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5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beds&#10;&#10;AI-generated content may be incorrect.">
            <a:extLst>
              <a:ext uri="{FF2B5EF4-FFF2-40B4-BE49-F238E27FC236}">
                <a16:creationId xmlns:a16="http://schemas.microsoft.com/office/drawing/2014/main" id="{618238B6-D024-6B2B-E967-7D7080D270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0" r="95" b="160"/>
          <a:stretch>
            <a:fillRect/>
          </a:stretch>
        </p:blipFill>
        <p:spPr>
          <a:xfrm>
            <a:off x="572552" y="392072"/>
            <a:ext cx="10423458" cy="61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ollage of a garden&#10;&#10;AI-generated content may be incorrect.">
            <a:extLst>
              <a:ext uri="{FF2B5EF4-FFF2-40B4-BE49-F238E27FC236}">
                <a16:creationId xmlns:a16="http://schemas.microsoft.com/office/drawing/2014/main" id="{76247BE9-4AC3-36BD-8FFA-E0D29ABAD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66" y="317784"/>
            <a:ext cx="10536688" cy="62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D5C84D-24DE-E969-E67F-FF0BA5D17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585216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Aims of the trip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7D35E-F9F4-4CB5-DA94-022896011774}"/>
              </a:ext>
            </a:extLst>
          </p:cNvPr>
          <p:cNvSpPr txBox="1"/>
          <p:nvPr/>
        </p:nvSpPr>
        <p:spPr>
          <a:xfrm>
            <a:off x="688797" y="2351732"/>
            <a:ext cx="11053181" cy="366468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87000"/>
              <a:buFont typeface="Symbol" panose="020B0604020202020204" pitchFamily="34" charset="0"/>
              <a:buChar char="•"/>
            </a:pPr>
            <a:r>
              <a:rPr lang="en-GB" sz="2400">
                <a:ea typeface="+mn-lt"/>
                <a:cs typeface="+mn-lt"/>
              </a:rPr>
              <a:t>  To experience spending a prolonged period of time in an outdoor environment.</a:t>
            </a:r>
            <a:endParaRPr lang="en-US" sz="2400">
              <a:ea typeface="+mn-lt"/>
              <a:cs typeface="+mn-lt"/>
            </a:endParaRPr>
          </a:p>
          <a:p>
            <a:pPr>
              <a:buSzPct val="87000"/>
            </a:pPr>
            <a:endParaRPr lang="en-GB" sz="2400">
              <a:ea typeface="+mn-lt"/>
              <a:cs typeface="+mn-lt"/>
            </a:endParaRPr>
          </a:p>
          <a:p>
            <a:pPr marL="342900" indent="-342900">
              <a:buFont typeface="Symbol" panose="020B0604020202020204" pitchFamily="34" charset="0"/>
              <a:buChar char="•"/>
            </a:pPr>
            <a:r>
              <a:rPr lang="en-GB" sz="2400">
                <a:latin typeface="Grandview Display"/>
                <a:ea typeface="+mn-lt"/>
                <a:cs typeface="Segoe UI"/>
              </a:rPr>
              <a:t>Students will develop key skills such as creativity, resilience, confidence, problem‑solving, empathy, and effective communication.</a:t>
            </a:r>
            <a:endParaRPr lang="en-US" sz="2400">
              <a:latin typeface="Grandview Display"/>
              <a:ea typeface="+mn-lt"/>
              <a:cs typeface="Segoe UI"/>
            </a:endParaRPr>
          </a:p>
          <a:p>
            <a:pPr>
              <a:buFont typeface="Symbol" panose="020B0604020202020204" pitchFamily="34" charset="0"/>
              <a:buChar char="•"/>
            </a:pPr>
            <a:endParaRPr lang="en-GB" sz="2400">
              <a:latin typeface="Grandview Display"/>
              <a:ea typeface="+mn-lt"/>
              <a:cs typeface="+mn-lt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To experience staying over in a new place from home.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87000"/>
            </a:pPr>
            <a:endParaRPr lang="en-US" sz="2400"/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2400"/>
              <a:t>To build trust and teamwork within the year group.</a:t>
            </a:r>
          </a:p>
        </p:txBody>
      </p:sp>
    </p:spTree>
    <p:extLst>
      <p:ext uri="{BB962C8B-B14F-4D97-AF65-F5344CB8AC3E}">
        <p14:creationId xmlns:p14="http://schemas.microsoft.com/office/powerpoint/2010/main" val="2864911955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F02B4B405E0346B045ED168E239FD7" ma:contentTypeVersion="19" ma:contentTypeDescription="Create a new document." ma:contentTypeScope="" ma:versionID="56b6da0de55d80d927adca4caca717ec">
  <xsd:schema xmlns:xsd="http://www.w3.org/2001/XMLSchema" xmlns:xs="http://www.w3.org/2001/XMLSchema" xmlns:p="http://schemas.microsoft.com/office/2006/metadata/properties" xmlns:ns2="47c8b3e6-1893-4747-8ada-d22435b80e2d" xmlns:ns3="da6aa8f7-79b8-4f84-8283-65723ed214e4" targetNamespace="http://schemas.microsoft.com/office/2006/metadata/properties" ma:root="true" ma:fieldsID="16e052c81667c476e5e249c45ea2d3da" ns2:_="" ns3:_="">
    <xsd:import namespace="47c8b3e6-1893-4747-8ada-d22435b80e2d"/>
    <xsd:import namespace="da6aa8f7-79b8-4f84-8283-65723ed214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8b3e6-1893-4747-8ada-d22435b80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1a4b10-2610-4bc7-818a-bc0ab68693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aa8f7-79b8-4f84-8283-65723ed214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a27595-502e-4751-9f33-0a442a3ccfbe}" ma:internalName="TaxCatchAll" ma:showField="CatchAllData" ma:web="da6aa8f7-79b8-4f84-8283-65723ed214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6aa8f7-79b8-4f84-8283-65723ed214e4" xsi:nil="true"/>
    <lcf76f155ced4ddcb4097134ff3c332f xmlns="47c8b3e6-1893-4747-8ada-d22435b80e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E9E83-2BB2-4D3B-BE72-9CA8B6A9C6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334BEC-BDBF-4505-B746-CCD5C60FCDA6}">
  <ds:schemaRefs>
    <ds:schemaRef ds:uri="47c8b3e6-1893-4747-8ada-d22435b80e2d"/>
    <ds:schemaRef ds:uri="da6aa8f7-79b8-4f84-8283-65723ed214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497C33-6915-4FCB-A157-710C36C240BD}">
  <ds:schemaRefs>
    <ds:schemaRef ds:uri="47c8b3e6-1893-4747-8ada-d22435b80e2d"/>
    <ds:schemaRef ds:uri="da6aa8f7-79b8-4f84-8283-65723ed214e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DashVTI</vt:lpstr>
      <vt:lpstr>Year 4 Burwell House Residential 2026</vt:lpstr>
      <vt:lpstr>Where is Burwell?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Aims of the trip</vt:lpstr>
      <vt:lpstr>PowerPoint Presentation</vt:lpstr>
      <vt:lpstr>PowerPoint Presentation</vt:lpstr>
      <vt:lpstr>Bedrooms</vt:lpstr>
      <vt:lpstr>Activities</vt:lpstr>
      <vt:lpstr>Activities</vt:lpstr>
      <vt:lpstr>Staff</vt:lpstr>
      <vt:lpstr>Departure and Arrival </vt:lpstr>
      <vt:lpstr>Kit List </vt:lpstr>
      <vt:lpstr>Mountain Warehouse</vt:lpstr>
      <vt:lpstr>Some tips on how to support any worries!</vt:lpstr>
      <vt:lpstr>Communication</vt:lpstr>
      <vt:lpstr>Medical and Dietary Requirements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2025-03-17T20:54:05Z</dcterms:created>
  <dcterms:modified xsi:type="dcterms:W3CDTF">2026-03-11T13:10:54Z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0x0101007FF02B4B405E0346B045ED168E239FD7</vt:lpwstr>
  </property>
  <property fmtid="{D5CDD505-2E9C-101B-9397-08002B2CF9AE}" pid="3" name="MediaServiceImageTags">
    <vt:lpwstr/>
  </property>
</Properties>
</file>